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-5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FDD4-0926-4B88-9B70-D2D67255777D}" type="datetimeFigureOut">
              <a:rPr lang="nl-BE" smtClean="0"/>
              <a:t>7/05/2019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7FC49-0EB1-4C11-A2FC-B799AF631B6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0630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FDD4-0926-4B88-9B70-D2D67255777D}" type="datetimeFigureOut">
              <a:rPr lang="nl-BE" smtClean="0"/>
              <a:t>7/05/2019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7FC49-0EB1-4C11-A2FC-B799AF631B6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92433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FDD4-0926-4B88-9B70-D2D67255777D}" type="datetimeFigureOut">
              <a:rPr lang="nl-BE" smtClean="0"/>
              <a:t>7/05/2019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7FC49-0EB1-4C11-A2FC-B799AF631B6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57986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FDD4-0926-4B88-9B70-D2D67255777D}" type="datetimeFigureOut">
              <a:rPr lang="nl-BE" smtClean="0"/>
              <a:t>7/05/2019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7FC49-0EB1-4C11-A2FC-B799AF631B6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80394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FDD4-0926-4B88-9B70-D2D67255777D}" type="datetimeFigureOut">
              <a:rPr lang="nl-BE" smtClean="0"/>
              <a:t>7/05/2019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7FC49-0EB1-4C11-A2FC-B799AF631B6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92577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FDD4-0926-4B88-9B70-D2D67255777D}" type="datetimeFigureOut">
              <a:rPr lang="nl-BE" smtClean="0"/>
              <a:t>7/05/2019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7FC49-0EB1-4C11-A2FC-B799AF631B6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75319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FDD4-0926-4B88-9B70-D2D67255777D}" type="datetimeFigureOut">
              <a:rPr lang="nl-BE" smtClean="0"/>
              <a:t>7/05/2019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7FC49-0EB1-4C11-A2FC-B799AF631B6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5973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FDD4-0926-4B88-9B70-D2D67255777D}" type="datetimeFigureOut">
              <a:rPr lang="nl-BE" smtClean="0"/>
              <a:t>7/05/2019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7FC49-0EB1-4C11-A2FC-B799AF631B6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53884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FDD4-0926-4B88-9B70-D2D67255777D}" type="datetimeFigureOut">
              <a:rPr lang="nl-BE" smtClean="0"/>
              <a:t>7/05/2019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7FC49-0EB1-4C11-A2FC-B799AF631B6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507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FDD4-0926-4B88-9B70-D2D67255777D}" type="datetimeFigureOut">
              <a:rPr lang="nl-BE" smtClean="0"/>
              <a:t>7/05/2019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7FC49-0EB1-4C11-A2FC-B799AF631B6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77845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FDD4-0926-4B88-9B70-D2D67255777D}" type="datetimeFigureOut">
              <a:rPr lang="nl-BE" smtClean="0"/>
              <a:t>7/05/2019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7FC49-0EB1-4C11-A2FC-B799AF631B6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99713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FFDD4-0926-4B88-9B70-D2D67255777D}" type="datetimeFigureOut">
              <a:rPr lang="nl-BE" smtClean="0"/>
              <a:t>7/05/2019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7FC49-0EB1-4C11-A2FC-B799AF631B6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52222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0794"/>
            <a:ext cx="12192000" cy="8159588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0" y="310583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E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TOESTAND</a:t>
            </a:r>
            <a:endParaRPr lang="nl-BE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214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3000"/>
            <a:ext cx="12192000" cy="9144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0" y="310583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E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6 500 000 M²</a:t>
            </a:r>
            <a:endParaRPr lang="nl-BE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35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1" y="-1"/>
            <a:ext cx="12194501" cy="8000947"/>
          </a:xfrm>
        </p:spPr>
      </p:pic>
      <p:sp>
        <p:nvSpPr>
          <p:cNvPr id="5" name="Tekstvak 4"/>
          <p:cNvSpPr txBox="1"/>
          <p:nvPr/>
        </p:nvSpPr>
        <p:spPr>
          <a:xfrm>
            <a:off x="0" y="310583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E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lang="nl-BE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545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534"/>
            <a:ext cx="12192000" cy="8031656"/>
          </a:xfrm>
        </p:spPr>
      </p:pic>
      <p:sp>
        <p:nvSpPr>
          <p:cNvPr id="5" name="Tekstvak 4"/>
          <p:cNvSpPr txBox="1"/>
          <p:nvPr/>
        </p:nvSpPr>
        <p:spPr>
          <a:xfrm>
            <a:off x="0" y="310583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E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DIVERSITY</a:t>
            </a:r>
            <a:endParaRPr lang="nl-BE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961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858"/>
            <a:ext cx="12191999" cy="8136304"/>
          </a:xfrm>
        </p:spPr>
      </p:pic>
      <p:sp>
        <p:nvSpPr>
          <p:cNvPr id="5" name="Tekstvak 4"/>
          <p:cNvSpPr txBox="1"/>
          <p:nvPr/>
        </p:nvSpPr>
        <p:spPr>
          <a:xfrm>
            <a:off x="0" y="310583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E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INITIATIVE</a:t>
            </a:r>
            <a:endParaRPr lang="nl-BE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559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1380"/>
            <a:ext cx="12192000" cy="8128000"/>
          </a:xfrm>
        </p:spPr>
      </p:pic>
      <p:sp>
        <p:nvSpPr>
          <p:cNvPr id="5" name="Tekstvak 4"/>
          <p:cNvSpPr txBox="1"/>
          <p:nvPr/>
        </p:nvSpPr>
        <p:spPr>
          <a:xfrm>
            <a:off x="0" y="310583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E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EMPOWERMENT</a:t>
            </a:r>
            <a:endParaRPr lang="nl-BE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441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831"/>
            <a:ext cx="12192000" cy="8096250"/>
          </a:xfrm>
        </p:spPr>
      </p:pic>
      <p:sp>
        <p:nvSpPr>
          <p:cNvPr id="5" name="Tekstvak 4"/>
          <p:cNvSpPr txBox="1"/>
          <p:nvPr/>
        </p:nvSpPr>
        <p:spPr>
          <a:xfrm>
            <a:off x="0" y="310583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E" sz="3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CREATION</a:t>
            </a:r>
            <a:endParaRPr lang="nl-BE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0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3" y="-174171"/>
            <a:ext cx="12198603" cy="8346412"/>
          </a:xfrm>
        </p:spPr>
      </p:pic>
    </p:spTree>
    <p:extLst>
      <p:ext uri="{BB962C8B-B14F-4D97-AF65-F5344CB8AC3E}">
        <p14:creationId xmlns:p14="http://schemas.microsoft.com/office/powerpoint/2010/main" val="273722069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</Words>
  <Application>Microsoft Office PowerPoint</Application>
  <PresentationFormat>Breedbeeld</PresentationFormat>
  <Paragraphs>7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Pepijn</dc:creator>
  <cp:lastModifiedBy>Pepijn</cp:lastModifiedBy>
  <cp:revision>2</cp:revision>
  <dcterms:created xsi:type="dcterms:W3CDTF">2019-05-07T13:09:43Z</dcterms:created>
  <dcterms:modified xsi:type="dcterms:W3CDTF">2019-05-07T13:13:59Z</dcterms:modified>
</cp:coreProperties>
</file>