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706" r:id="rId5"/>
    <p:sldMasterId id="2147483707" r:id="rId6"/>
    <p:sldMasterId id="2147483708" r:id="rId7"/>
    <p:sldMasterId id="2147483709" r:id="rId8"/>
    <p:sldMasterId id="2147483710" r:id="rId9"/>
    <p:sldMasterId id="2147483711"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Lst>
  <p:sldSz cy="6858000" cx="12192000"/>
  <p:notesSz cx="6858000" cy="9144000"/>
  <p:embeddedFontLst>
    <p:embeddedFont>
      <p:font typeface="Roboto"/>
      <p:regular r:id="rId45"/>
      <p:bold r:id="rId46"/>
      <p:italic r:id="rId47"/>
      <p:boldItalic r:id="rId48"/>
    </p:embeddedFont>
    <p:embeddedFont>
      <p:font typeface="Amatic SC"/>
      <p:regular r:id="rId49"/>
      <p:bold r:id="rId50"/>
    </p:embeddedFont>
    <p:embeddedFont>
      <p:font typeface="Source Code Pro"/>
      <p:regular r:id="rId51"/>
      <p:bold r:id="rId52"/>
    </p:embeddedFont>
    <p:embeddedFont>
      <p:font typeface="Merriweather"/>
      <p:regular r:id="rId53"/>
      <p:bold r:id="rId54"/>
      <p:italic r:id="rId55"/>
      <p:bold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384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EC9E3438-C28D-4148-B7AD-AAD4D5179D1A}">
  <a:tblStyle styleId="{EC9E3438-C28D-4148-B7AD-AAD4D5179D1A}"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9.xml"/><Relationship Id="rId42" Type="http://schemas.openxmlformats.org/officeDocument/2006/relationships/slide" Target="slides/slide31.xml"/><Relationship Id="rId41" Type="http://schemas.openxmlformats.org/officeDocument/2006/relationships/slide" Target="slides/slide30.xml"/><Relationship Id="rId44" Type="http://schemas.openxmlformats.org/officeDocument/2006/relationships/slide" Target="slides/slide33.xml"/><Relationship Id="rId43" Type="http://schemas.openxmlformats.org/officeDocument/2006/relationships/slide" Target="slides/slide32.xml"/><Relationship Id="rId46" Type="http://schemas.openxmlformats.org/officeDocument/2006/relationships/font" Target="fonts/Roboto-bold.fntdata"/><Relationship Id="rId45" Type="http://schemas.openxmlformats.org/officeDocument/2006/relationships/font" Target="fonts/Roboto-regular.fntdata"/><Relationship Id="rId1" Type="http://schemas.openxmlformats.org/officeDocument/2006/relationships/theme" Target="theme/theme6.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font" Target="fonts/Roboto-boldItalic.fntdata"/><Relationship Id="rId47" Type="http://schemas.openxmlformats.org/officeDocument/2006/relationships/font" Target="fonts/Roboto-italic.fntdata"/><Relationship Id="rId49" Type="http://schemas.openxmlformats.org/officeDocument/2006/relationships/font" Target="fonts/AmaticSC-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20.xml"/><Relationship Id="rId30" Type="http://schemas.openxmlformats.org/officeDocument/2006/relationships/slide" Target="slides/slide19.xml"/><Relationship Id="rId33" Type="http://schemas.openxmlformats.org/officeDocument/2006/relationships/slide" Target="slides/slide22.xml"/><Relationship Id="rId32" Type="http://schemas.openxmlformats.org/officeDocument/2006/relationships/slide" Target="slides/slide21.xml"/><Relationship Id="rId35" Type="http://schemas.openxmlformats.org/officeDocument/2006/relationships/slide" Target="slides/slide24.xml"/><Relationship Id="rId34" Type="http://schemas.openxmlformats.org/officeDocument/2006/relationships/slide" Target="slides/slide23.xml"/><Relationship Id="rId37" Type="http://schemas.openxmlformats.org/officeDocument/2006/relationships/slide" Target="slides/slide26.xml"/><Relationship Id="rId36" Type="http://schemas.openxmlformats.org/officeDocument/2006/relationships/slide" Target="slides/slide25.xml"/><Relationship Id="rId39" Type="http://schemas.openxmlformats.org/officeDocument/2006/relationships/slide" Target="slides/slide28.xml"/><Relationship Id="rId38" Type="http://schemas.openxmlformats.org/officeDocument/2006/relationships/slide" Target="slides/slide27.xml"/><Relationship Id="rId20" Type="http://schemas.openxmlformats.org/officeDocument/2006/relationships/slide" Target="slides/slide9.xml"/><Relationship Id="rId22" Type="http://schemas.openxmlformats.org/officeDocument/2006/relationships/slide" Target="slides/slide11.xml"/><Relationship Id="rId21" Type="http://schemas.openxmlformats.org/officeDocument/2006/relationships/slide" Target="slides/slide10.xml"/><Relationship Id="rId24" Type="http://schemas.openxmlformats.org/officeDocument/2006/relationships/slide" Target="slides/slide13.xml"/><Relationship Id="rId23" Type="http://schemas.openxmlformats.org/officeDocument/2006/relationships/slide" Target="slides/slide12.xml"/><Relationship Id="rId26" Type="http://schemas.openxmlformats.org/officeDocument/2006/relationships/slide" Target="slides/slide15.xml"/><Relationship Id="rId25" Type="http://schemas.openxmlformats.org/officeDocument/2006/relationships/slide" Target="slides/slide14.xml"/><Relationship Id="rId28" Type="http://schemas.openxmlformats.org/officeDocument/2006/relationships/slide" Target="slides/slide17.xml"/><Relationship Id="rId27" Type="http://schemas.openxmlformats.org/officeDocument/2006/relationships/slide" Target="slides/slide16.xml"/><Relationship Id="rId29" Type="http://schemas.openxmlformats.org/officeDocument/2006/relationships/slide" Target="slides/slide18.xml"/><Relationship Id="rId51" Type="http://schemas.openxmlformats.org/officeDocument/2006/relationships/font" Target="fonts/SourceCodePro-regular.fntdata"/><Relationship Id="rId50" Type="http://schemas.openxmlformats.org/officeDocument/2006/relationships/font" Target="fonts/AmaticSC-bold.fntdata"/><Relationship Id="rId53" Type="http://schemas.openxmlformats.org/officeDocument/2006/relationships/font" Target="fonts/Merriweather-regular.fntdata"/><Relationship Id="rId52" Type="http://schemas.openxmlformats.org/officeDocument/2006/relationships/font" Target="fonts/SourceCodePro-bold.fntdata"/><Relationship Id="rId11" Type="http://schemas.openxmlformats.org/officeDocument/2006/relationships/notesMaster" Target="notesMasters/notesMaster1.xml"/><Relationship Id="rId55" Type="http://schemas.openxmlformats.org/officeDocument/2006/relationships/font" Target="fonts/Merriweather-italic.fntdata"/><Relationship Id="rId10" Type="http://schemas.openxmlformats.org/officeDocument/2006/relationships/slideMaster" Target="slideMasters/slideMaster6.xml"/><Relationship Id="rId54" Type="http://schemas.openxmlformats.org/officeDocument/2006/relationships/font" Target="fonts/Merriweather-bold.fntdata"/><Relationship Id="rId13" Type="http://schemas.openxmlformats.org/officeDocument/2006/relationships/slide" Target="slides/slide2.xml"/><Relationship Id="rId12" Type="http://schemas.openxmlformats.org/officeDocument/2006/relationships/slide" Target="slides/slide1.xml"/><Relationship Id="rId56" Type="http://schemas.openxmlformats.org/officeDocument/2006/relationships/font" Target="fonts/Merriweather-boldItalic.fntdata"/><Relationship Id="rId15" Type="http://schemas.openxmlformats.org/officeDocument/2006/relationships/slide" Target="slides/slide4.xml"/><Relationship Id="rId14" Type="http://schemas.openxmlformats.org/officeDocument/2006/relationships/slide" Target="slides/slide3.xml"/><Relationship Id="rId17" Type="http://schemas.openxmlformats.org/officeDocument/2006/relationships/slide" Target="slides/slide6.xml"/><Relationship Id="rId16" Type="http://schemas.openxmlformats.org/officeDocument/2006/relationships/slide" Target="slides/slide5.xml"/><Relationship Id="rId19" Type="http://schemas.openxmlformats.org/officeDocument/2006/relationships/slide" Target="slides/slide8.xml"/><Relationship Id="rId1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nl-B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pe92_gy7UCk"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Google Shape;285;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nl-BE"/>
              <a:t>Jolien: voorstellen, welkom - ew32 - verloop: voorstel project - resultaten - zelf eens proberen</a:t>
            </a:r>
            <a:endParaRPr/>
          </a:p>
          <a:p>
            <a:pPr indent="0" lvl="0" marL="0" rtl="0" algn="l">
              <a:lnSpc>
                <a:spcPct val="100000"/>
              </a:lnSpc>
              <a:spcBef>
                <a:spcPts val="0"/>
              </a:spcBef>
              <a:spcAft>
                <a:spcPts val="0"/>
              </a:spcAft>
              <a:buSzPts val="1400"/>
              <a:buNone/>
            </a:pPr>
            <a:r>
              <a:rPr lang="nl-BE"/>
              <a:t>Marie: tool m@yt </a:t>
            </a:r>
            <a:endParaRPr/>
          </a:p>
          <a:p>
            <a:pPr indent="0" lvl="0" marL="0" rtl="0" algn="l">
              <a:lnSpc>
                <a:spcPct val="100000"/>
              </a:lnSpc>
              <a:spcBef>
                <a:spcPts val="0"/>
              </a:spcBef>
              <a:spcAft>
                <a:spcPts val="0"/>
              </a:spcAft>
              <a:buSzPts val="1400"/>
              <a:buNone/>
            </a:pPr>
            <a:r>
              <a:t/>
            </a:r>
            <a:endParaRPr/>
          </a:p>
        </p:txBody>
      </p:sp>
      <p:sp>
        <p:nvSpPr>
          <p:cNvPr id="286" name="Google Shape;286;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4" name="Shape 404"/>
        <p:cNvGrpSpPr/>
        <p:nvPr/>
      </p:nvGrpSpPr>
      <p:grpSpPr>
        <a:xfrm>
          <a:off x="0" y="0"/>
          <a:ext cx="0" cy="0"/>
          <a:chOff x="0" y="0"/>
          <a:chExt cx="0" cy="0"/>
        </a:xfrm>
      </p:grpSpPr>
      <p:sp>
        <p:nvSpPr>
          <p:cNvPr id="405" name="Google Shape;405;g557936df5c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557936df5c_0_6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nl-BE"/>
              <a:t>Marie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3" name="Shape 413"/>
        <p:cNvGrpSpPr/>
        <p:nvPr/>
      </p:nvGrpSpPr>
      <p:grpSpPr>
        <a:xfrm>
          <a:off x="0" y="0"/>
          <a:ext cx="0" cy="0"/>
          <a:chOff x="0" y="0"/>
          <a:chExt cx="0" cy="0"/>
        </a:xfrm>
      </p:grpSpPr>
      <p:sp>
        <p:nvSpPr>
          <p:cNvPr id="414" name="Google Shape;414;g557936df5c_0_4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557936df5c_0_4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nl-BE"/>
              <a:t>Marie</a:t>
            </a:r>
            <a:endParaRPr/>
          </a:p>
          <a:p>
            <a:pPr indent="0" lvl="0" marL="0" rtl="0" algn="l">
              <a:spcBef>
                <a:spcPts val="0"/>
              </a:spcBef>
              <a:spcAft>
                <a:spcPts val="0"/>
              </a:spcAft>
              <a:buNone/>
            </a:pPr>
            <a:r>
              <a:rPr lang="nl-BE"/>
              <a:t>deze SUG specifiek</a:t>
            </a:r>
            <a:endParaRPr/>
          </a:p>
          <a:p>
            <a:pPr indent="0" lvl="0" marL="0" rtl="0" algn="l">
              <a:spcBef>
                <a:spcPts val="0"/>
              </a:spcBef>
              <a:spcAft>
                <a:spcPts val="0"/>
              </a:spcAft>
              <a:buNone/>
            </a:pPr>
            <a:r>
              <a:t/>
            </a:r>
            <a:endParaRPr/>
          </a:p>
        </p:txBody>
      </p:sp>
      <p:sp>
        <p:nvSpPr>
          <p:cNvPr id="416" name="Google Shape;416;g557936df5c_0_41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nl-BE"/>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4" name="Shape 424"/>
        <p:cNvGrpSpPr/>
        <p:nvPr/>
      </p:nvGrpSpPr>
      <p:grpSpPr>
        <a:xfrm>
          <a:off x="0" y="0"/>
          <a:ext cx="0" cy="0"/>
          <a:chOff x="0" y="0"/>
          <a:chExt cx="0" cy="0"/>
        </a:xfrm>
      </p:grpSpPr>
      <p:sp>
        <p:nvSpPr>
          <p:cNvPr id="425" name="Google Shape;425;g557936df5c_0_4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6" name="Google Shape;426;g557936df5c_0_4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BE" sz="1200">
                <a:latin typeface="Calibri"/>
                <a:ea typeface="Calibri"/>
                <a:cs typeface="Calibri"/>
                <a:sym typeface="Calibri"/>
              </a:rPr>
              <a:t>Marie</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3" name="Shape 433"/>
        <p:cNvGrpSpPr/>
        <p:nvPr/>
      </p:nvGrpSpPr>
      <p:grpSpPr>
        <a:xfrm>
          <a:off x="0" y="0"/>
          <a:ext cx="0" cy="0"/>
          <a:chOff x="0" y="0"/>
          <a:chExt cx="0" cy="0"/>
        </a:xfrm>
      </p:grpSpPr>
      <p:sp>
        <p:nvSpPr>
          <p:cNvPr id="434" name="Google Shape;434;g557936df5c_0_4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5" name="Google Shape;435;g557936df5c_0_4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BE" sz="1200">
                <a:latin typeface="Calibri"/>
                <a:ea typeface="Calibri"/>
                <a:cs typeface="Calibri"/>
                <a:sym typeface="Calibri"/>
              </a:rPr>
              <a:t>Marie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2" name="Shape 442"/>
        <p:cNvGrpSpPr/>
        <p:nvPr/>
      </p:nvGrpSpPr>
      <p:grpSpPr>
        <a:xfrm>
          <a:off x="0" y="0"/>
          <a:ext cx="0" cy="0"/>
          <a:chOff x="0" y="0"/>
          <a:chExt cx="0" cy="0"/>
        </a:xfrm>
      </p:grpSpPr>
      <p:sp>
        <p:nvSpPr>
          <p:cNvPr id="443" name="Google Shape;443;g557936df5c_0_7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557936df5c_0_7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nl-BE"/>
              <a:t>Marie</a:t>
            </a:r>
            <a:endParaRPr/>
          </a:p>
        </p:txBody>
      </p:sp>
      <p:sp>
        <p:nvSpPr>
          <p:cNvPr id="445" name="Google Shape;445;g557936df5c_0_71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nl-BE"/>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7" name="Shape 457"/>
        <p:cNvGrpSpPr/>
        <p:nvPr/>
      </p:nvGrpSpPr>
      <p:grpSpPr>
        <a:xfrm>
          <a:off x="0" y="0"/>
          <a:ext cx="0" cy="0"/>
          <a:chOff x="0" y="0"/>
          <a:chExt cx="0" cy="0"/>
        </a:xfrm>
      </p:grpSpPr>
      <p:sp>
        <p:nvSpPr>
          <p:cNvPr id="458" name="Google Shape;458;g557936df5c_0_6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nl-BE"/>
              <a:t>Jolien</a:t>
            </a:r>
            <a:endParaRPr/>
          </a:p>
        </p:txBody>
      </p:sp>
      <p:sp>
        <p:nvSpPr>
          <p:cNvPr id="459" name="Google Shape;459;g557936df5c_0_6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9" name="Shape 469"/>
        <p:cNvGrpSpPr/>
        <p:nvPr/>
      </p:nvGrpSpPr>
      <p:grpSpPr>
        <a:xfrm>
          <a:off x="0" y="0"/>
          <a:ext cx="0" cy="0"/>
          <a:chOff x="0" y="0"/>
          <a:chExt cx="0" cy="0"/>
        </a:xfrm>
      </p:grpSpPr>
      <p:sp>
        <p:nvSpPr>
          <p:cNvPr id="470" name="Google Shape;470;g557936df5c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557936df5c_0_19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nl-BE"/>
              <a:t>Jolien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0" name="Shape 480"/>
        <p:cNvGrpSpPr/>
        <p:nvPr/>
      </p:nvGrpSpPr>
      <p:grpSpPr>
        <a:xfrm>
          <a:off x="0" y="0"/>
          <a:ext cx="0" cy="0"/>
          <a:chOff x="0" y="0"/>
          <a:chExt cx="0" cy="0"/>
        </a:xfrm>
      </p:grpSpPr>
      <p:sp>
        <p:nvSpPr>
          <p:cNvPr id="481" name="Google Shape;481;g557936df5c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557936df5c_0_20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nl-BE"/>
              <a:t>Jolien</a:t>
            </a:r>
            <a:endParaRPr/>
          </a:p>
          <a:p>
            <a:pPr indent="0" lvl="0" marL="0" rtl="0" algn="l">
              <a:spcBef>
                <a:spcPts val="0"/>
              </a:spcBef>
              <a:spcAft>
                <a:spcPts val="0"/>
              </a:spcAft>
              <a:buNone/>
            </a:pPr>
            <a:r>
              <a:rPr lang="nl-BE"/>
              <a:t>Sint Niklaas.</a:t>
            </a:r>
            <a:endParaRPr/>
          </a:p>
          <a:p>
            <a:pPr indent="0" lvl="0" marL="0" rtl="0" algn="l">
              <a:spcBef>
                <a:spcPts val="0"/>
              </a:spcBef>
              <a:spcAft>
                <a:spcPts val="0"/>
              </a:spcAft>
              <a:buNone/>
            </a:pPr>
            <a:r>
              <a:rPr lang="nl-BE"/>
              <a:t>Zij hebben een heel traject uitgestippeld waarvan M@YT een onderdeel van uitmaakte. Het project heette Baas in Sint-Niklaas. </a:t>
            </a:r>
            <a:endParaRPr/>
          </a:p>
          <a:p>
            <a:pPr indent="0" lvl="0" marL="0" rtl="0" algn="l">
              <a:spcBef>
                <a:spcPts val="0"/>
              </a:spcBef>
              <a:spcAft>
                <a:spcPts val="0"/>
              </a:spcAft>
              <a:buNone/>
            </a:pPr>
            <a:r>
              <a:rPr lang="nl-BE"/>
              <a:t>Jeugddienst</a:t>
            </a:r>
            <a:r>
              <a:rPr lang="nl-BE"/>
              <a:t> getuigenis</a:t>
            </a:r>
            <a:endParaRPr/>
          </a:p>
          <a:p>
            <a:pPr indent="0" lvl="0" marL="0" rtl="0" algn="l">
              <a:spcBef>
                <a:spcPts val="0"/>
              </a:spcBef>
              <a:spcAft>
                <a:spcPts val="0"/>
              </a:spcAft>
              <a:buClr>
                <a:schemeClr val="dk1"/>
              </a:buClr>
              <a:buSzPts val="1100"/>
              <a:buFont typeface="Arial"/>
              <a:buNone/>
            </a:pPr>
            <a:r>
              <a:rPr lang="nl-BE" u="sng">
                <a:solidFill>
                  <a:schemeClr val="hlink"/>
                </a:solidFill>
                <a:hlinkClick r:id="rId2"/>
              </a:rPr>
              <a:t>https://youtu.be/pe92_gy7UCk</a:t>
            </a:r>
            <a:r>
              <a:rPr lang="nl-BE"/>
              <a:t>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1" name="Shape 491"/>
        <p:cNvGrpSpPr/>
        <p:nvPr/>
      </p:nvGrpSpPr>
      <p:grpSpPr>
        <a:xfrm>
          <a:off x="0" y="0"/>
          <a:ext cx="0" cy="0"/>
          <a:chOff x="0" y="0"/>
          <a:chExt cx="0" cy="0"/>
        </a:xfrm>
      </p:grpSpPr>
      <p:sp>
        <p:nvSpPr>
          <p:cNvPr id="492" name="Google Shape;492;g557936df5c_0_6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557936df5c_0_68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nl-BE"/>
              <a:t>Marie</a:t>
            </a:r>
            <a:endParaRPr/>
          </a:p>
          <a:p>
            <a:pPr indent="0" lvl="0" marL="0" rtl="0" algn="l">
              <a:spcBef>
                <a:spcPts val="0"/>
              </a:spcBef>
              <a:spcAft>
                <a:spcPts val="0"/>
              </a:spcAft>
              <a:buNone/>
            </a:pPr>
            <a:r>
              <a:rPr lang="nl-BE"/>
              <a:t>Ninove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4" name="Shape 504"/>
        <p:cNvGrpSpPr/>
        <p:nvPr/>
      </p:nvGrpSpPr>
      <p:grpSpPr>
        <a:xfrm>
          <a:off x="0" y="0"/>
          <a:ext cx="0" cy="0"/>
          <a:chOff x="0" y="0"/>
          <a:chExt cx="0" cy="0"/>
        </a:xfrm>
      </p:grpSpPr>
      <p:sp>
        <p:nvSpPr>
          <p:cNvPr id="505" name="Google Shape;505;g557936df5c_0_2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6" name="Google Shape;506;g557936df5c_0_2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nl-BE" sz="1100">
                <a:solidFill>
                  <a:srgbClr val="000000"/>
                </a:solidFill>
                <a:latin typeface="Arial"/>
                <a:ea typeface="Arial"/>
                <a:cs typeface="Arial"/>
                <a:sym typeface="Arial"/>
              </a:rPr>
              <a:t>Marie</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 name="Shape 299"/>
        <p:cNvGrpSpPr/>
        <p:nvPr/>
      </p:nvGrpSpPr>
      <p:grpSpPr>
        <a:xfrm>
          <a:off x="0" y="0"/>
          <a:ext cx="0" cy="0"/>
          <a:chOff x="0" y="0"/>
          <a:chExt cx="0" cy="0"/>
        </a:xfrm>
      </p:grpSpPr>
      <p:sp>
        <p:nvSpPr>
          <p:cNvPr id="300" name="Google Shape;300;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nl-BE"/>
              <a:t>Jolien</a:t>
            </a:r>
            <a:endParaRPr/>
          </a:p>
          <a:p>
            <a:pPr indent="-228600" lvl="0" marL="457200" marR="0" rtl="0" algn="l">
              <a:lnSpc>
                <a:spcPct val="100000"/>
              </a:lnSpc>
              <a:spcBef>
                <a:spcPts val="0"/>
              </a:spcBef>
              <a:spcAft>
                <a:spcPts val="0"/>
              </a:spcAft>
              <a:buClr>
                <a:srgbClr val="000000"/>
              </a:buClr>
              <a:buSzPts val="1400"/>
              <a:buFont typeface="Arial"/>
              <a:buNone/>
            </a:pPr>
            <a:r>
              <a:rPr lang="nl-BE"/>
              <a:t>wat is het concreet? </a:t>
            </a:r>
            <a:endParaRPr/>
          </a:p>
          <a:p>
            <a:pPr indent="-228600" lvl="0" marL="457200" marR="0" rtl="0" algn="l">
              <a:lnSpc>
                <a:spcPct val="100000"/>
              </a:lnSpc>
              <a:spcBef>
                <a:spcPts val="0"/>
              </a:spcBef>
              <a:spcAft>
                <a:spcPts val="0"/>
              </a:spcAft>
              <a:buClr>
                <a:srgbClr val="000000"/>
              </a:buClr>
              <a:buSzPts val="1400"/>
              <a:buFont typeface="Arial"/>
              <a:buNone/>
            </a:pPr>
            <a:r>
              <a:rPr lang="nl-BE"/>
              <a:t>concept serious urban game</a:t>
            </a:r>
            <a:endParaRPr/>
          </a:p>
        </p:txBody>
      </p:sp>
      <p:sp>
        <p:nvSpPr>
          <p:cNvPr id="301" name="Google Shape;301;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2" name="Shape 512"/>
        <p:cNvGrpSpPr/>
        <p:nvPr/>
      </p:nvGrpSpPr>
      <p:grpSpPr>
        <a:xfrm>
          <a:off x="0" y="0"/>
          <a:ext cx="0" cy="0"/>
          <a:chOff x="0" y="0"/>
          <a:chExt cx="0" cy="0"/>
        </a:xfrm>
      </p:grpSpPr>
      <p:sp>
        <p:nvSpPr>
          <p:cNvPr id="513" name="Google Shape;513;g557936df5c_0_6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557936df5c_0_67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nl-BE"/>
              <a:t>Jolien</a:t>
            </a:r>
            <a:endParaRPr/>
          </a:p>
          <a:p>
            <a:pPr indent="0" lvl="0" marL="0" rtl="0" algn="l">
              <a:spcBef>
                <a:spcPts val="0"/>
              </a:spcBef>
              <a:spcAft>
                <a:spcPts val="0"/>
              </a:spcAft>
              <a:buNone/>
            </a:pPr>
            <a:r>
              <a:rPr lang="nl-BE"/>
              <a:t>Bornem</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3" name="Shape 523"/>
        <p:cNvGrpSpPr/>
        <p:nvPr/>
      </p:nvGrpSpPr>
      <p:grpSpPr>
        <a:xfrm>
          <a:off x="0" y="0"/>
          <a:ext cx="0" cy="0"/>
          <a:chOff x="0" y="0"/>
          <a:chExt cx="0" cy="0"/>
        </a:xfrm>
      </p:grpSpPr>
      <p:sp>
        <p:nvSpPr>
          <p:cNvPr id="524" name="Google Shape;524;g557936df5c_0_2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5" name="Google Shape;525;g557936df5c_0_2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nl-BE" sz="1100">
                <a:solidFill>
                  <a:srgbClr val="000000"/>
                </a:solidFill>
                <a:latin typeface="Arial"/>
                <a:ea typeface="Arial"/>
                <a:cs typeface="Arial"/>
                <a:sym typeface="Arial"/>
              </a:rPr>
              <a:t>Jolien</a:t>
            </a:r>
            <a:endParaRPr sz="1100">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lang="nl-BE" sz="1100">
                <a:solidFill>
                  <a:srgbClr val="000000"/>
                </a:solidFill>
                <a:latin typeface="Arial"/>
                <a:ea typeface="Arial"/>
                <a:cs typeface="Arial"/>
                <a:sym typeface="Arial"/>
              </a:rPr>
              <a:t>resultaat: vervolgtraject om met de hoeveelheid aan info aan de slag te kunnen gaan. </a:t>
            </a:r>
            <a:endParaRPr sz="1100">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lang="nl-BE" sz="1100">
                <a:solidFill>
                  <a:srgbClr val="000000"/>
                </a:solidFill>
                <a:latin typeface="Arial"/>
                <a:ea typeface="Arial"/>
                <a:cs typeface="Arial"/>
                <a:sym typeface="Arial"/>
              </a:rPr>
              <a:t>er was een groot engagement en ondernemende jeugd maar ze hadden nog wat tools nodig om dit te realiseren. Zij zijn verder aan de slag gegaan met de game PlanTrekkers waarbij de jongeren hun ondernemerskills leren kennen.</a:t>
            </a:r>
            <a:endParaRPr sz="1100">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2" name="Shape 532"/>
        <p:cNvGrpSpPr/>
        <p:nvPr/>
      </p:nvGrpSpPr>
      <p:grpSpPr>
        <a:xfrm>
          <a:off x="0" y="0"/>
          <a:ext cx="0" cy="0"/>
          <a:chOff x="0" y="0"/>
          <a:chExt cx="0" cy="0"/>
        </a:xfrm>
      </p:grpSpPr>
      <p:sp>
        <p:nvSpPr>
          <p:cNvPr id="533" name="Google Shape;533;g557936df5c_0_6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557936df5c_0_68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nl-BE"/>
              <a:t>Marie</a:t>
            </a:r>
            <a:endParaRPr/>
          </a:p>
          <a:p>
            <a:pPr indent="0" lvl="0" marL="0" rtl="0" algn="l">
              <a:spcBef>
                <a:spcPts val="0"/>
              </a:spcBef>
              <a:spcAft>
                <a:spcPts val="0"/>
              </a:spcAft>
              <a:buNone/>
            </a:pPr>
            <a:r>
              <a:rPr lang="nl-BE"/>
              <a:t>Diest: draagvlak creëren om ideeën die al bij de jeugddienst speelden, af te toetsen bij de jongeren. er werd hierover ook intern gerapporteerd als input voor een meerjarenplan.</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3" name="Shape 543"/>
        <p:cNvGrpSpPr/>
        <p:nvPr/>
      </p:nvGrpSpPr>
      <p:grpSpPr>
        <a:xfrm>
          <a:off x="0" y="0"/>
          <a:ext cx="0" cy="0"/>
          <a:chOff x="0" y="0"/>
          <a:chExt cx="0" cy="0"/>
        </a:xfrm>
      </p:grpSpPr>
      <p:sp>
        <p:nvSpPr>
          <p:cNvPr id="544" name="Google Shape;544;g557936df5c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557936df5c_0_20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nl-BE"/>
              <a:t>Marie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7" name="Shape 557"/>
        <p:cNvGrpSpPr/>
        <p:nvPr/>
      </p:nvGrpSpPr>
      <p:grpSpPr>
        <a:xfrm>
          <a:off x="0" y="0"/>
          <a:ext cx="0" cy="0"/>
          <a:chOff x="0" y="0"/>
          <a:chExt cx="0" cy="0"/>
        </a:xfrm>
      </p:grpSpPr>
      <p:sp>
        <p:nvSpPr>
          <p:cNvPr id="558" name="Google Shape;558;g52a1d740d0_0_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nl-BE"/>
              <a:t>Marie uitleg</a:t>
            </a:r>
            <a:endParaRPr/>
          </a:p>
          <a:p>
            <a:pPr indent="0" lvl="0" marL="0" rtl="0" algn="l">
              <a:spcBef>
                <a:spcPts val="0"/>
              </a:spcBef>
              <a:spcAft>
                <a:spcPts val="0"/>
              </a:spcAft>
              <a:buSzPts val="1400"/>
              <a:buNone/>
            </a:pPr>
            <a:r>
              <a:rPr lang="nl-BE"/>
              <a:t>Jolien deelt tablets uit</a:t>
            </a:r>
            <a:endParaRPr/>
          </a:p>
        </p:txBody>
      </p:sp>
      <p:sp>
        <p:nvSpPr>
          <p:cNvPr id="559" name="Google Shape;559;g52a1d740d0_0_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0" name="Shape 570"/>
        <p:cNvGrpSpPr/>
        <p:nvPr/>
      </p:nvGrpSpPr>
      <p:grpSpPr>
        <a:xfrm>
          <a:off x="0" y="0"/>
          <a:ext cx="0" cy="0"/>
          <a:chOff x="0" y="0"/>
          <a:chExt cx="0" cy="0"/>
        </a:xfrm>
      </p:grpSpPr>
      <p:sp>
        <p:nvSpPr>
          <p:cNvPr id="571" name="Google Shape;571;g557936df5c_0_5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557936df5c_0_57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4" name="Shape 584"/>
        <p:cNvGrpSpPr/>
        <p:nvPr/>
      </p:nvGrpSpPr>
      <p:grpSpPr>
        <a:xfrm>
          <a:off x="0" y="0"/>
          <a:ext cx="0" cy="0"/>
          <a:chOff x="0" y="0"/>
          <a:chExt cx="0" cy="0"/>
        </a:xfrm>
      </p:grpSpPr>
      <p:sp>
        <p:nvSpPr>
          <p:cNvPr id="585" name="Google Shape;585;g557936df5c_0_5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557936df5c_0_58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5" name="Shape 595"/>
        <p:cNvGrpSpPr/>
        <p:nvPr/>
      </p:nvGrpSpPr>
      <p:grpSpPr>
        <a:xfrm>
          <a:off x="0" y="0"/>
          <a:ext cx="0" cy="0"/>
          <a:chOff x="0" y="0"/>
          <a:chExt cx="0" cy="0"/>
        </a:xfrm>
      </p:grpSpPr>
      <p:sp>
        <p:nvSpPr>
          <p:cNvPr id="596" name="Google Shape;596;g557936df5c_0_5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7" name="Google Shape;597;g557936df5c_0_59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9" name="Shape 609"/>
        <p:cNvGrpSpPr/>
        <p:nvPr/>
      </p:nvGrpSpPr>
      <p:grpSpPr>
        <a:xfrm>
          <a:off x="0" y="0"/>
          <a:ext cx="0" cy="0"/>
          <a:chOff x="0" y="0"/>
          <a:chExt cx="0" cy="0"/>
        </a:xfrm>
      </p:grpSpPr>
      <p:sp>
        <p:nvSpPr>
          <p:cNvPr id="610" name="Google Shape;610;g557936df5c_0_6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1" name="Google Shape;611;g557936df5c_0_60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3" name="Shape 623"/>
        <p:cNvGrpSpPr/>
        <p:nvPr/>
      </p:nvGrpSpPr>
      <p:grpSpPr>
        <a:xfrm>
          <a:off x="0" y="0"/>
          <a:ext cx="0" cy="0"/>
          <a:chOff x="0" y="0"/>
          <a:chExt cx="0" cy="0"/>
        </a:xfrm>
      </p:grpSpPr>
      <p:sp>
        <p:nvSpPr>
          <p:cNvPr id="624" name="Google Shape;624;g557936df5c_0_6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5" name="Google Shape;625;g557936df5c_0_6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 name="Shape 317"/>
        <p:cNvGrpSpPr/>
        <p:nvPr/>
      </p:nvGrpSpPr>
      <p:grpSpPr>
        <a:xfrm>
          <a:off x="0" y="0"/>
          <a:ext cx="0" cy="0"/>
          <a:chOff x="0" y="0"/>
          <a:chExt cx="0" cy="0"/>
        </a:xfrm>
      </p:grpSpPr>
      <p:sp>
        <p:nvSpPr>
          <p:cNvPr id="318" name="Google Shape;318;g557936df5c_0_4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nl-BE"/>
              <a:t>Jolien</a:t>
            </a:r>
            <a:endParaRPr/>
          </a:p>
          <a:p>
            <a:pPr indent="0" lvl="0" marL="0" marR="0" rtl="0" algn="l">
              <a:lnSpc>
                <a:spcPct val="100000"/>
              </a:lnSpc>
              <a:spcBef>
                <a:spcPts val="0"/>
              </a:spcBef>
              <a:spcAft>
                <a:spcPts val="0"/>
              </a:spcAft>
              <a:buClr>
                <a:srgbClr val="000000"/>
              </a:buClr>
              <a:buSzPts val="1400"/>
              <a:buFont typeface="Arial"/>
              <a:buNone/>
            </a:pPr>
            <a:r>
              <a:rPr lang="nl-BE"/>
              <a:t>onze baseline</a:t>
            </a:r>
            <a:endParaRPr/>
          </a:p>
          <a:p>
            <a:pPr indent="0" lvl="0" marL="0" marR="0" rtl="0" algn="l">
              <a:lnSpc>
                <a:spcPct val="100000"/>
              </a:lnSpc>
              <a:spcBef>
                <a:spcPts val="0"/>
              </a:spcBef>
              <a:spcAft>
                <a:spcPts val="0"/>
              </a:spcAft>
              <a:buClr>
                <a:srgbClr val="000000"/>
              </a:buClr>
              <a:buSzPts val="1400"/>
              <a:buFont typeface="Arial"/>
              <a:buNone/>
            </a:pPr>
            <a:r>
              <a:rPr lang="nl-BE"/>
              <a:t>participatie en inspraak: inleven nodig bij de jongeren. Connecteren gaat vooraf aan het corrigeren. zowel van hun eigen gedrag als van de omgeving waar mogelijk wat zaken beter kunnen.</a:t>
            </a:r>
            <a:endParaRPr/>
          </a:p>
        </p:txBody>
      </p:sp>
      <p:sp>
        <p:nvSpPr>
          <p:cNvPr id="319" name="Google Shape;319;g557936df5c_0_4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6" name="Shape 636"/>
        <p:cNvGrpSpPr/>
        <p:nvPr/>
      </p:nvGrpSpPr>
      <p:grpSpPr>
        <a:xfrm>
          <a:off x="0" y="0"/>
          <a:ext cx="0" cy="0"/>
          <a:chOff x="0" y="0"/>
          <a:chExt cx="0" cy="0"/>
        </a:xfrm>
      </p:grpSpPr>
      <p:sp>
        <p:nvSpPr>
          <p:cNvPr id="637" name="Google Shape;637;g59bd4dd7de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8" name="Google Shape;638;g59bd4dd7de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9" name="Google Shape;639;g59bd4dd7de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nl-BE"/>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8" name="Shape 648"/>
        <p:cNvGrpSpPr/>
        <p:nvPr/>
      </p:nvGrpSpPr>
      <p:grpSpPr>
        <a:xfrm>
          <a:off x="0" y="0"/>
          <a:ext cx="0" cy="0"/>
          <a:chOff x="0" y="0"/>
          <a:chExt cx="0" cy="0"/>
        </a:xfrm>
      </p:grpSpPr>
      <p:sp>
        <p:nvSpPr>
          <p:cNvPr id="649" name="Google Shape;649;g52a1d740d0_0_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br>
              <a:rPr b="0" lang="nl-BE"/>
            </a:br>
            <a:endParaRPr/>
          </a:p>
        </p:txBody>
      </p:sp>
      <p:sp>
        <p:nvSpPr>
          <p:cNvPr id="650" name="Google Shape;650;g52a1d740d0_0_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2" name="Shape 662"/>
        <p:cNvGrpSpPr/>
        <p:nvPr/>
      </p:nvGrpSpPr>
      <p:grpSpPr>
        <a:xfrm>
          <a:off x="0" y="0"/>
          <a:ext cx="0" cy="0"/>
          <a:chOff x="0" y="0"/>
          <a:chExt cx="0" cy="0"/>
        </a:xfrm>
      </p:grpSpPr>
      <p:sp>
        <p:nvSpPr>
          <p:cNvPr id="663" name="Google Shape;663;g54ebd7653b_0_1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br>
              <a:rPr b="0" lang="nl-BE"/>
            </a:br>
            <a:endParaRPr/>
          </a:p>
        </p:txBody>
      </p:sp>
      <p:sp>
        <p:nvSpPr>
          <p:cNvPr id="664" name="Google Shape;664;g54ebd7653b_0_1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6" name="Shape 676"/>
        <p:cNvGrpSpPr/>
        <p:nvPr/>
      </p:nvGrpSpPr>
      <p:grpSpPr>
        <a:xfrm>
          <a:off x="0" y="0"/>
          <a:ext cx="0" cy="0"/>
          <a:chOff x="0" y="0"/>
          <a:chExt cx="0" cy="0"/>
        </a:xfrm>
      </p:grpSpPr>
      <p:sp>
        <p:nvSpPr>
          <p:cNvPr id="677" name="Google Shape;677;g5242f9d5f8_0_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br>
              <a:rPr b="0" lang="nl-BE"/>
            </a:br>
            <a:endParaRPr/>
          </a:p>
        </p:txBody>
      </p:sp>
      <p:sp>
        <p:nvSpPr>
          <p:cNvPr id="678" name="Google Shape;678;g5242f9d5f8_0_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Google Shape;330;g557936df5c_0_4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nl-BE"/>
              <a:t>Jolien</a:t>
            </a:r>
            <a:endParaRPr/>
          </a:p>
        </p:txBody>
      </p:sp>
      <p:sp>
        <p:nvSpPr>
          <p:cNvPr id="331" name="Google Shape;331;g557936df5c_0_4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1" name="Shape 341"/>
        <p:cNvGrpSpPr/>
        <p:nvPr/>
      </p:nvGrpSpPr>
      <p:grpSpPr>
        <a:xfrm>
          <a:off x="0" y="0"/>
          <a:ext cx="0" cy="0"/>
          <a:chOff x="0" y="0"/>
          <a:chExt cx="0" cy="0"/>
        </a:xfrm>
      </p:grpSpPr>
      <p:sp>
        <p:nvSpPr>
          <p:cNvPr id="342" name="Google Shape;342;g572ea64781_1_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nl-BE"/>
              <a:t>Jolien</a:t>
            </a:r>
            <a:endParaRPr/>
          </a:p>
        </p:txBody>
      </p:sp>
      <p:sp>
        <p:nvSpPr>
          <p:cNvPr id="343" name="Google Shape;343;g572ea64781_1_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3" name="Shape 353"/>
        <p:cNvGrpSpPr/>
        <p:nvPr/>
      </p:nvGrpSpPr>
      <p:grpSpPr>
        <a:xfrm>
          <a:off x="0" y="0"/>
          <a:ext cx="0" cy="0"/>
          <a:chOff x="0" y="0"/>
          <a:chExt cx="0" cy="0"/>
        </a:xfrm>
      </p:grpSpPr>
      <p:sp>
        <p:nvSpPr>
          <p:cNvPr id="354" name="Google Shape;354;g557936df5c_0_5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nl-BE"/>
              <a:t>Marie: Waarom ontwikkeld? nood om te weten wat jongeren denken over hun omgeving.</a:t>
            </a:r>
            <a:endParaRPr/>
          </a:p>
          <a:p>
            <a:pPr indent="0" lvl="0" marL="0" rtl="0" algn="l">
              <a:spcBef>
                <a:spcPts val="0"/>
              </a:spcBef>
              <a:spcAft>
                <a:spcPts val="0"/>
              </a:spcAft>
              <a:buClr>
                <a:schemeClr val="dk1"/>
              </a:buClr>
              <a:buSzPts val="1100"/>
              <a:buFont typeface="Arial"/>
              <a:buNone/>
            </a:pPr>
            <a:r>
              <a:rPr lang="nl-BE"/>
              <a:t>burgerschapsparticipatie - burgerschapseducatie</a:t>
            </a:r>
            <a:endParaRPr/>
          </a:p>
          <a:p>
            <a:pPr indent="0" lvl="0" marL="0" marR="0" rtl="0" algn="l">
              <a:lnSpc>
                <a:spcPct val="100000"/>
              </a:lnSpc>
              <a:spcBef>
                <a:spcPts val="0"/>
              </a:spcBef>
              <a:spcAft>
                <a:spcPts val="0"/>
              </a:spcAft>
              <a:buClr>
                <a:srgbClr val="000000"/>
              </a:buClr>
              <a:buSzPts val="1400"/>
              <a:buFont typeface="Arial"/>
              <a:buNone/>
            </a:pPr>
            <a:r>
              <a:t/>
            </a:r>
            <a:endParaRPr/>
          </a:p>
        </p:txBody>
      </p:sp>
      <p:sp>
        <p:nvSpPr>
          <p:cNvPr id="355" name="Google Shape;355;g557936df5c_0_5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0" name="Shape 370"/>
        <p:cNvGrpSpPr/>
        <p:nvPr/>
      </p:nvGrpSpPr>
      <p:grpSpPr>
        <a:xfrm>
          <a:off x="0" y="0"/>
          <a:ext cx="0" cy="0"/>
          <a:chOff x="0" y="0"/>
          <a:chExt cx="0" cy="0"/>
        </a:xfrm>
      </p:grpSpPr>
      <p:sp>
        <p:nvSpPr>
          <p:cNvPr id="371" name="Google Shape;371;g557936df5c_0_5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557936df5c_0_55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3" name="Google Shape;373;g557936df5c_0_55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nl-BE"/>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0" name="Shape 380"/>
        <p:cNvGrpSpPr/>
        <p:nvPr/>
      </p:nvGrpSpPr>
      <p:grpSpPr>
        <a:xfrm>
          <a:off x="0" y="0"/>
          <a:ext cx="0" cy="0"/>
          <a:chOff x="0" y="0"/>
          <a:chExt cx="0" cy="0"/>
        </a:xfrm>
      </p:grpSpPr>
      <p:sp>
        <p:nvSpPr>
          <p:cNvPr id="381" name="Google Shape;381;g557936df5c_0_5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557936df5c_0_5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nl-BE"/>
              <a:t>doelgroep jongeren 14-18 jaar : zowel ontwikkeling als uitrol</a:t>
            </a:r>
            <a:endParaRPr/>
          </a:p>
        </p:txBody>
      </p:sp>
      <p:sp>
        <p:nvSpPr>
          <p:cNvPr id="383" name="Google Shape;383;g557936df5c_0_52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nl-BE"/>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2" name="Shape 392"/>
        <p:cNvGrpSpPr/>
        <p:nvPr/>
      </p:nvGrpSpPr>
      <p:grpSpPr>
        <a:xfrm>
          <a:off x="0" y="0"/>
          <a:ext cx="0" cy="0"/>
          <a:chOff x="0" y="0"/>
          <a:chExt cx="0" cy="0"/>
        </a:xfrm>
      </p:grpSpPr>
      <p:sp>
        <p:nvSpPr>
          <p:cNvPr id="393" name="Google Shape;393;g557936df5c_0_5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557936df5c_0_5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5" name="Google Shape;395;g557936df5c_0_53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nl-BE"/>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dia"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 en verticale teks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e titel en teks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88" name="Shape 88"/>
        <p:cNvGrpSpPr/>
        <p:nvPr/>
      </p:nvGrpSpPr>
      <p:grpSpPr>
        <a:xfrm>
          <a:off x="0" y="0"/>
          <a:ext cx="0" cy="0"/>
          <a:chOff x="0" y="0"/>
          <a:chExt cx="0" cy="0"/>
        </a:xfrm>
      </p:grpSpPr>
      <p:sp>
        <p:nvSpPr>
          <p:cNvPr id="89" name="Google Shape;89;p14"/>
          <p:cNvSpPr/>
          <p:nvPr/>
        </p:nvSpPr>
        <p:spPr>
          <a:xfrm>
            <a:off x="0" y="0"/>
            <a:ext cx="12192000" cy="45720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0" name="Google Shape;90;p14"/>
          <p:cNvSpPr txBox="1"/>
          <p:nvPr>
            <p:ph type="ctrTitle"/>
          </p:nvPr>
        </p:nvSpPr>
        <p:spPr>
          <a:xfrm>
            <a:off x="415600" y="522867"/>
            <a:ext cx="11360700" cy="3587100"/>
          </a:xfrm>
          <a:prstGeom prst="rect">
            <a:avLst/>
          </a:prstGeom>
          <a:noFill/>
          <a:ln>
            <a:noFill/>
          </a:ln>
        </p:spPr>
        <p:txBody>
          <a:bodyPr anchorCtr="0" anchor="ctr" bIns="121900" lIns="121900" spcFirstLastPara="1" rIns="121900" wrap="square" tIns="121900"/>
          <a:lstStyle>
            <a:lvl1pPr lvl="0" marR="0" rtl="0" algn="ctr">
              <a:lnSpc>
                <a:spcPct val="100000"/>
              </a:lnSpc>
              <a:spcBef>
                <a:spcPts val="0"/>
              </a:spcBef>
              <a:spcAft>
                <a:spcPts val="0"/>
              </a:spcAft>
              <a:buClr>
                <a:schemeClr val="accent1"/>
              </a:buClr>
              <a:buSzPts val="10700"/>
              <a:buFont typeface="Amatic SC"/>
              <a:buNone/>
              <a:defRPr b="1" i="0" sz="10700" u="none" cap="none" strike="noStrike">
                <a:solidFill>
                  <a:schemeClr val="accent1"/>
                </a:solidFill>
                <a:latin typeface="Amatic SC"/>
                <a:ea typeface="Amatic SC"/>
                <a:cs typeface="Amatic SC"/>
                <a:sym typeface="Amatic SC"/>
              </a:defRPr>
            </a:lvl1pPr>
            <a:lvl2pPr lvl="1" marR="0" rtl="0" algn="ctr">
              <a:lnSpc>
                <a:spcPct val="100000"/>
              </a:lnSpc>
              <a:spcBef>
                <a:spcPts val="0"/>
              </a:spcBef>
              <a:spcAft>
                <a:spcPts val="0"/>
              </a:spcAft>
              <a:buClr>
                <a:schemeClr val="accent1"/>
              </a:buClr>
              <a:buSzPts val="10700"/>
              <a:buFont typeface="Amatic SC"/>
              <a:buNone/>
              <a:defRPr b="1" i="0" sz="10700" u="none" cap="none" strike="noStrike">
                <a:solidFill>
                  <a:schemeClr val="accent1"/>
                </a:solidFill>
                <a:latin typeface="Amatic SC"/>
                <a:ea typeface="Amatic SC"/>
                <a:cs typeface="Amatic SC"/>
                <a:sym typeface="Amatic SC"/>
              </a:defRPr>
            </a:lvl2pPr>
            <a:lvl3pPr lvl="2" marR="0" rtl="0" algn="ctr">
              <a:lnSpc>
                <a:spcPct val="100000"/>
              </a:lnSpc>
              <a:spcBef>
                <a:spcPts val="0"/>
              </a:spcBef>
              <a:spcAft>
                <a:spcPts val="0"/>
              </a:spcAft>
              <a:buClr>
                <a:schemeClr val="accent1"/>
              </a:buClr>
              <a:buSzPts val="10700"/>
              <a:buFont typeface="Amatic SC"/>
              <a:buNone/>
              <a:defRPr b="1" i="0" sz="10700" u="none" cap="none" strike="noStrike">
                <a:solidFill>
                  <a:schemeClr val="accent1"/>
                </a:solidFill>
                <a:latin typeface="Amatic SC"/>
                <a:ea typeface="Amatic SC"/>
                <a:cs typeface="Amatic SC"/>
                <a:sym typeface="Amatic SC"/>
              </a:defRPr>
            </a:lvl3pPr>
            <a:lvl4pPr lvl="3" marR="0" rtl="0" algn="ctr">
              <a:lnSpc>
                <a:spcPct val="100000"/>
              </a:lnSpc>
              <a:spcBef>
                <a:spcPts val="0"/>
              </a:spcBef>
              <a:spcAft>
                <a:spcPts val="0"/>
              </a:spcAft>
              <a:buClr>
                <a:schemeClr val="accent1"/>
              </a:buClr>
              <a:buSzPts val="10700"/>
              <a:buFont typeface="Amatic SC"/>
              <a:buNone/>
              <a:defRPr b="1" i="0" sz="10700" u="none" cap="none" strike="noStrike">
                <a:solidFill>
                  <a:schemeClr val="accent1"/>
                </a:solidFill>
                <a:latin typeface="Amatic SC"/>
                <a:ea typeface="Amatic SC"/>
                <a:cs typeface="Amatic SC"/>
                <a:sym typeface="Amatic SC"/>
              </a:defRPr>
            </a:lvl4pPr>
            <a:lvl5pPr lvl="4" marR="0" rtl="0" algn="ctr">
              <a:lnSpc>
                <a:spcPct val="100000"/>
              </a:lnSpc>
              <a:spcBef>
                <a:spcPts val="0"/>
              </a:spcBef>
              <a:spcAft>
                <a:spcPts val="0"/>
              </a:spcAft>
              <a:buClr>
                <a:schemeClr val="accent1"/>
              </a:buClr>
              <a:buSzPts val="10700"/>
              <a:buFont typeface="Amatic SC"/>
              <a:buNone/>
              <a:defRPr b="1" i="0" sz="10700" u="none" cap="none" strike="noStrike">
                <a:solidFill>
                  <a:schemeClr val="accent1"/>
                </a:solidFill>
                <a:latin typeface="Amatic SC"/>
                <a:ea typeface="Amatic SC"/>
                <a:cs typeface="Amatic SC"/>
                <a:sym typeface="Amatic SC"/>
              </a:defRPr>
            </a:lvl5pPr>
            <a:lvl6pPr lvl="5" marR="0" rtl="0" algn="ctr">
              <a:lnSpc>
                <a:spcPct val="100000"/>
              </a:lnSpc>
              <a:spcBef>
                <a:spcPts val="0"/>
              </a:spcBef>
              <a:spcAft>
                <a:spcPts val="0"/>
              </a:spcAft>
              <a:buClr>
                <a:schemeClr val="accent1"/>
              </a:buClr>
              <a:buSzPts val="10700"/>
              <a:buFont typeface="Amatic SC"/>
              <a:buNone/>
              <a:defRPr b="1" i="0" sz="10700" u="none" cap="none" strike="noStrike">
                <a:solidFill>
                  <a:schemeClr val="accent1"/>
                </a:solidFill>
                <a:latin typeface="Amatic SC"/>
                <a:ea typeface="Amatic SC"/>
                <a:cs typeface="Amatic SC"/>
                <a:sym typeface="Amatic SC"/>
              </a:defRPr>
            </a:lvl6pPr>
            <a:lvl7pPr lvl="6" marR="0" rtl="0" algn="ctr">
              <a:lnSpc>
                <a:spcPct val="100000"/>
              </a:lnSpc>
              <a:spcBef>
                <a:spcPts val="0"/>
              </a:spcBef>
              <a:spcAft>
                <a:spcPts val="0"/>
              </a:spcAft>
              <a:buClr>
                <a:schemeClr val="accent1"/>
              </a:buClr>
              <a:buSzPts val="10700"/>
              <a:buFont typeface="Amatic SC"/>
              <a:buNone/>
              <a:defRPr b="1" i="0" sz="10700" u="none" cap="none" strike="noStrike">
                <a:solidFill>
                  <a:schemeClr val="accent1"/>
                </a:solidFill>
                <a:latin typeface="Amatic SC"/>
                <a:ea typeface="Amatic SC"/>
                <a:cs typeface="Amatic SC"/>
                <a:sym typeface="Amatic SC"/>
              </a:defRPr>
            </a:lvl7pPr>
            <a:lvl8pPr lvl="7" marR="0" rtl="0" algn="ctr">
              <a:lnSpc>
                <a:spcPct val="100000"/>
              </a:lnSpc>
              <a:spcBef>
                <a:spcPts val="0"/>
              </a:spcBef>
              <a:spcAft>
                <a:spcPts val="0"/>
              </a:spcAft>
              <a:buClr>
                <a:schemeClr val="accent1"/>
              </a:buClr>
              <a:buSzPts val="10700"/>
              <a:buFont typeface="Amatic SC"/>
              <a:buNone/>
              <a:defRPr b="1" i="0" sz="10700" u="none" cap="none" strike="noStrike">
                <a:solidFill>
                  <a:schemeClr val="accent1"/>
                </a:solidFill>
                <a:latin typeface="Amatic SC"/>
                <a:ea typeface="Amatic SC"/>
                <a:cs typeface="Amatic SC"/>
                <a:sym typeface="Amatic SC"/>
              </a:defRPr>
            </a:lvl8pPr>
            <a:lvl9pPr lvl="8" marR="0" rtl="0" algn="ctr">
              <a:lnSpc>
                <a:spcPct val="100000"/>
              </a:lnSpc>
              <a:spcBef>
                <a:spcPts val="0"/>
              </a:spcBef>
              <a:spcAft>
                <a:spcPts val="0"/>
              </a:spcAft>
              <a:buClr>
                <a:schemeClr val="accent1"/>
              </a:buClr>
              <a:buSzPts val="10700"/>
              <a:buFont typeface="Amatic SC"/>
              <a:buNone/>
              <a:defRPr b="1" i="0" sz="10700" u="none" cap="none" strike="noStrike">
                <a:solidFill>
                  <a:schemeClr val="accent1"/>
                </a:solidFill>
                <a:latin typeface="Amatic SC"/>
                <a:ea typeface="Amatic SC"/>
                <a:cs typeface="Amatic SC"/>
                <a:sym typeface="Amatic SC"/>
              </a:defRPr>
            </a:lvl9pPr>
          </a:lstStyle>
          <a:p/>
        </p:txBody>
      </p:sp>
      <p:sp>
        <p:nvSpPr>
          <p:cNvPr id="91" name="Google Shape;91;p14"/>
          <p:cNvSpPr txBox="1"/>
          <p:nvPr>
            <p:ph idx="1" type="subTitle"/>
          </p:nvPr>
        </p:nvSpPr>
        <p:spPr>
          <a:xfrm>
            <a:off x="415600" y="5187200"/>
            <a:ext cx="11360700" cy="941700"/>
          </a:xfrm>
          <a:prstGeom prst="rect">
            <a:avLst/>
          </a:prstGeom>
          <a:noFill/>
          <a:ln>
            <a:noFill/>
          </a:ln>
        </p:spPr>
        <p:txBody>
          <a:bodyPr anchorCtr="0" anchor="ctr" bIns="121900" lIns="121900" spcFirstLastPara="1" rIns="121900" wrap="square" tIns="121900"/>
          <a:lstStyle>
            <a:lvl1pPr lvl="0" marR="0" rtl="0" algn="ctr">
              <a:lnSpc>
                <a:spcPct val="100000"/>
              </a:lnSpc>
              <a:spcBef>
                <a:spcPts val="0"/>
              </a:spcBef>
              <a:spcAft>
                <a:spcPts val="0"/>
              </a:spcAft>
              <a:buClr>
                <a:schemeClr val="accent1"/>
              </a:buClr>
              <a:buSzPts val="2800"/>
              <a:buFont typeface="Source Code Pro"/>
              <a:buNone/>
              <a:defRPr b="1" i="0" sz="2800" u="none" cap="none" strike="noStrike">
                <a:solidFill>
                  <a:schemeClr val="accent1"/>
                </a:solidFill>
                <a:latin typeface="Source Code Pro"/>
                <a:ea typeface="Source Code Pro"/>
                <a:cs typeface="Source Code Pro"/>
                <a:sym typeface="Source Code Pro"/>
              </a:defRPr>
            </a:lvl1pPr>
            <a:lvl2pPr lvl="1" marR="0" rtl="0" algn="ctr">
              <a:lnSpc>
                <a:spcPct val="100000"/>
              </a:lnSpc>
              <a:spcBef>
                <a:spcPts val="0"/>
              </a:spcBef>
              <a:spcAft>
                <a:spcPts val="0"/>
              </a:spcAft>
              <a:buClr>
                <a:schemeClr val="accent1"/>
              </a:buClr>
              <a:buSzPts val="2800"/>
              <a:buFont typeface="Source Code Pro"/>
              <a:buNone/>
              <a:defRPr b="1" i="0" sz="2800" u="none" cap="none" strike="noStrike">
                <a:solidFill>
                  <a:schemeClr val="accent1"/>
                </a:solidFill>
                <a:latin typeface="Source Code Pro"/>
                <a:ea typeface="Source Code Pro"/>
                <a:cs typeface="Source Code Pro"/>
                <a:sym typeface="Source Code Pro"/>
              </a:defRPr>
            </a:lvl2pPr>
            <a:lvl3pPr lvl="2" marR="0" rtl="0" algn="ctr">
              <a:lnSpc>
                <a:spcPct val="100000"/>
              </a:lnSpc>
              <a:spcBef>
                <a:spcPts val="0"/>
              </a:spcBef>
              <a:spcAft>
                <a:spcPts val="0"/>
              </a:spcAft>
              <a:buClr>
                <a:schemeClr val="accent1"/>
              </a:buClr>
              <a:buSzPts val="2800"/>
              <a:buFont typeface="Source Code Pro"/>
              <a:buNone/>
              <a:defRPr b="1" i="0" sz="2800" u="none" cap="none" strike="noStrike">
                <a:solidFill>
                  <a:schemeClr val="accent1"/>
                </a:solidFill>
                <a:latin typeface="Source Code Pro"/>
                <a:ea typeface="Source Code Pro"/>
                <a:cs typeface="Source Code Pro"/>
                <a:sym typeface="Source Code Pro"/>
              </a:defRPr>
            </a:lvl3pPr>
            <a:lvl4pPr lvl="3" marR="0" rtl="0" algn="ctr">
              <a:lnSpc>
                <a:spcPct val="100000"/>
              </a:lnSpc>
              <a:spcBef>
                <a:spcPts val="0"/>
              </a:spcBef>
              <a:spcAft>
                <a:spcPts val="0"/>
              </a:spcAft>
              <a:buClr>
                <a:schemeClr val="accent1"/>
              </a:buClr>
              <a:buSzPts val="2800"/>
              <a:buFont typeface="Source Code Pro"/>
              <a:buNone/>
              <a:defRPr b="1" i="0" sz="2800" u="none" cap="none" strike="noStrike">
                <a:solidFill>
                  <a:schemeClr val="accent1"/>
                </a:solidFill>
                <a:latin typeface="Source Code Pro"/>
                <a:ea typeface="Source Code Pro"/>
                <a:cs typeface="Source Code Pro"/>
                <a:sym typeface="Source Code Pro"/>
              </a:defRPr>
            </a:lvl4pPr>
            <a:lvl5pPr lvl="4" marR="0" rtl="0" algn="ctr">
              <a:lnSpc>
                <a:spcPct val="100000"/>
              </a:lnSpc>
              <a:spcBef>
                <a:spcPts val="0"/>
              </a:spcBef>
              <a:spcAft>
                <a:spcPts val="0"/>
              </a:spcAft>
              <a:buClr>
                <a:schemeClr val="accent1"/>
              </a:buClr>
              <a:buSzPts val="2800"/>
              <a:buFont typeface="Source Code Pro"/>
              <a:buNone/>
              <a:defRPr b="1" i="0" sz="2800" u="none" cap="none" strike="noStrike">
                <a:solidFill>
                  <a:schemeClr val="accent1"/>
                </a:solidFill>
                <a:latin typeface="Source Code Pro"/>
                <a:ea typeface="Source Code Pro"/>
                <a:cs typeface="Source Code Pro"/>
                <a:sym typeface="Source Code Pro"/>
              </a:defRPr>
            </a:lvl5pPr>
            <a:lvl6pPr lvl="5" marR="0" rtl="0" algn="ctr">
              <a:lnSpc>
                <a:spcPct val="100000"/>
              </a:lnSpc>
              <a:spcBef>
                <a:spcPts val="0"/>
              </a:spcBef>
              <a:spcAft>
                <a:spcPts val="0"/>
              </a:spcAft>
              <a:buClr>
                <a:schemeClr val="accent1"/>
              </a:buClr>
              <a:buSzPts val="2800"/>
              <a:buFont typeface="Source Code Pro"/>
              <a:buNone/>
              <a:defRPr b="1" i="0" sz="2800" u="none" cap="none" strike="noStrike">
                <a:solidFill>
                  <a:schemeClr val="accent1"/>
                </a:solidFill>
                <a:latin typeface="Source Code Pro"/>
                <a:ea typeface="Source Code Pro"/>
                <a:cs typeface="Source Code Pro"/>
                <a:sym typeface="Source Code Pro"/>
              </a:defRPr>
            </a:lvl6pPr>
            <a:lvl7pPr lvl="6" marR="0" rtl="0" algn="ctr">
              <a:lnSpc>
                <a:spcPct val="100000"/>
              </a:lnSpc>
              <a:spcBef>
                <a:spcPts val="0"/>
              </a:spcBef>
              <a:spcAft>
                <a:spcPts val="0"/>
              </a:spcAft>
              <a:buClr>
                <a:schemeClr val="accent1"/>
              </a:buClr>
              <a:buSzPts val="2800"/>
              <a:buFont typeface="Source Code Pro"/>
              <a:buNone/>
              <a:defRPr b="1" i="0" sz="2800" u="none" cap="none" strike="noStrike">
                <a:solidFill>
                  <a:schemeClr val="accent1"/>
                </a:solidFill>
                <a:latin typeface="Source Code Pro"/>
                <a:ea typeface="Source Code Pro"/>
                <a:cs typeface="Source Code Pro"/>
                <a:sym typeface="Source Code Pro"/>
              </a:defRPr>
            </a:lvl7pPr>
            <a:lvl8pPr lvl="7" marR="0" rtl="0" algn="ctr">
              <a:lnSpc>
                <a:spcPct val="100000"/>
              </a:lnSpc>
              <a:spcBef>
                <a:spcPts val="0"/>
              </a:spcBef>
              <a:spcAft>
                <a:spcPts val="0"/>
              </a:spcAft>
              <a:buClr>
                <a:schemeClr val="accent1"/>
              </a:buClr>
              <a:buSzPts val="2800"/>
              <a:buFont typeface="Source Code Pro"/>
              <a:buNone/>
              <a:defRPr b="1" i="0" sz="2800" u="none" cap="none" strike="noStrike">
                <a:solidFill>
                  <a:schemeClr val="accent1"/>
                </a:solidFill>
                <a:latin typeface="Source Code Pro"/>
                <a:ea typeface="Source Code Pro"/>
                <a:cs typeface="Source Code Pro"/>
                <a:sym typeface="Source Code Pro"/>
              </a:defRPr>
            </a:lvl8pPr>
            <a:lvl9pPr lvl="8" marR="0" rtl="0" algn="ctr">
              <a:lnSpc>
                <a:spcPct val="100000"/>
              </a:lnSpc>
              <a:spcBef>
                <a:spcPts val="0"/>
              </a:spcBef>
              <a:spcAft>
                <a:spcPts val="0"/>
              </a:spcAft>
              <a:buClr>
                <a:schemeClr val="accent1"/>
              </a:buClr>
              <a:buSzPts val="2800"/>
              <a:buFont typeface="Source Code Pro"/>
              <a:buNone/>
              <a:defRPr b="1" i="0" sz="2800" u="none" cap="none" strike="noStrike">
                <a:solidFill>
                  <a:schemeClr val="accent1"/>
                </a:solidFill>
                <a:latin typeface="Source Code Pro"/>
                <a:ea typeface="Source Code Pro"/>
                <a:cs typeface="Source Code Pro"/>
                <a:sym typeface="Source Code Pro"/>
              </a:defRPr>
            </a:lvl9pPr>
          </a:lstStyle>
          <a:p/>
        </p:txBody>
      </p:sp>
      <p:sp>
        <p:nvSpPr>
          <p:cNvPr id="92" name="Google Shape;92;p14"/>
          <p:cNvSpPr txBox="1"/>
          <p:nvPr>
            <p:ph idx="12" type="sldNum"/>
          </p:nvPr>
        </p:nvSpPr>
        <p:spPr>
          <a:xfrm>
            <a:off x="11296609" y="6217621"/>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 en object" type="obj">
  <p:cSld name="OBJECT">
    <p:spTree>
      <p:nvGrpSpPr>
        <p:cNvPr id="93" name="Shape 93"/>
        <p:cNvGrpSpPr/>
        <p:nvPr/>
      </p:nvGrpSpPr>
      <p:grpSpPr>
        <a:xfrm>
          <a:off x="0" y="0"/>
          <a:ext cx="0" cy="0"/>
          <a:chOff x="0" y="0"/>
          <a:chExt cx="0" cy="0"/>
        </a:xfrm>
      </p:grpSpPr>
      <p:sp>
        <p:nvSpPr>
          <p:cNvPr id="94" name="Google Shape;94;p15"/>
          <p:cNvSpPr txBox="1"/>
          <p:nvPr>
            <p:ph type="title"/>
          </p:nvPr>
        </p:nvSpPr>
        <p:spPr>
          <a:xfrm>
            <a:off x="609600" y="274637"/>
            <a:ext cx="10972800" cy="1143300"/>
          </a:xfrm>
          <a:prstGeom prst="rect">
            <a:avLst/>
          </a:prstGeom>
          <a:noFill/>
          <a:ln>
            <a:noFill/>
          </a:ln>
        </p:spPr>
        <p:txBody>
          <a:bodyPr anchorCtr="0" anchor="ctr" bIns="121900" lIns="121900" spcFirstLastPara="1" rIns="121900" wrap="square" tIns="121900"/>
          <a:lstStyle>
            <a:lvl1pPr lvl="0" marR="0" rtl="0" algn="ctr">
              <a:lnSpc>
                <a:spcPct val="100000"/>
              </a:lnSpc>
              <a:spcBef>
                <a:spcPts val="0"/>
              </a:spcBef>
              <a:spcAft>
                <a:spcPts val="0"/>
              </a:spcAft>
              <a:buClr>
                <a:schemeClr val="dk1"/>
              </a:buClr>
              <a:buSzPts val="5900"/>
              <a:buFont typeface="Calibri"/>
              <a:buNone/>
              <a:defRPr b="0" i="0" sz="59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accent1"/>
              </a:buClr>
              <a:buSzPts val="2400"/>
              <a:buFont typeface="Amatic SC"/>
              <a:buNone/>
              <a:defRPr b="1" i="0" sz="2400" u="none" cap="none" strike="noStrike">
                <a:solidFill>
                  <a:schemeClr val="accent1"/>
                </a:solidFill>
                <a:latin typeface="Amatic SC"/>
                <a:ea typeface="Amatic SC"/>
                <a:cs typeface="Amatic SC"/>
                <a:sym typeface="Amatic SC"/>
              </a:defRPr>
            </a:lvl2pPr>
            <a:lvl3pPr lvl="2" marR="0" rtl="0" algn="l">
              <a:lnSpc>
                <a:spcPct val="100000"/>
              </a:lnSpc>
              <a:spcBef>
                <a:spcPts val="0"/>
              </a:spcBef>
              <a:spcAft>
                <a:spcPts val="0"/>
              </a:spcAft>
              <a:buClr>
                <a:schemeClr val="accent1"/>
              </a:buClr>
              <a:buSzPts val="2400"/>
              <a:buFont typeface="Amatic SC"/>
              <a:buNone/>
              <a:defRPr b="1" i="0" sz="2400" u="none" cap="none" strike="noStrike">
                <a:solidFill>
                  <a:schemeClr val="accent1"/>
                </a:solidFill>
                <a:latin typeface="Amatic SC"/>
                <a:ea typeface="Amatic SC"/>
                <a:cs typeface="Amatic SC"/>
                <a:sym typeface="Amatic SC"/>
              </a:defRPr>
            </a:lvl3pPr>
            <a:lvl4pPr lvl="3" marR="0" rtl="0" algn="l">
              <a:lnSpc>
                <a:spcPct val="100000"/>
              </a:lnSpc>
              <a:spcBef>
                <a:spcPts val="0"/>
              </a:spcBef>
              <a:spcAft>
                <a:spcPts val="0"/>
              </a:spcAft>
              <a:buClr>
                <a:schemeClr val="accent1"/>
              </a:buClr>
              <a:buSzPts val="2400"/>
              <a:buFont typeface="Amatic SC"/>
              <a:buNone/>
              <a:defRPr b="1" i="0" sz="2400" u="none" cap="none" strike="noStrike">
                <a:solidFill>
                  <a:schemeClr val="accent1"/>
                </a:solidFill>
                <a:latin typeface="Amatic SC"/>
                <a:ea typeface="Amatic SC"/>
                <a:cs typeface="Amatic SC"/>
                <a:sym typeface="Amatic SC"/>
              </a:defRPr>
            </a:lvl4pPr>
            <a:lvl5pPr lvl="4" marR="0" rtl="0" algn="l">
              <a:lnSpc>
                <a:spcPct val="100000"/>
              </a:lnSpc>
              <a:spcBef>
                <a:spcPts val="0"/>
              </a:spcBef>
              <a:spcAft>
                <a:spcPts val="0"/>
              </a:spcAft>
              <a:buClr>
                <a:schemeClr val="accent1"/>
              </a:buClr>
              <a:buSzPts val="2400"/>
              <a:buFont typeface="Amatic SC"/>
              <a:buNone/>
              <a:defRPr b="1" i="0" sz="2400" u="none" cap="none" strike="noStrike">
                <a:solidFill>
                  <a:schemeClr val="accent1"/>
                </a:solidFill>
                <a:latin typeface="Amatic SC"/>
                <a:ea typeface="Amatic SC"/>
                <a:cs typeface="Amatic SC"/>
                <a:sym typeface="Amatic SC"/>
              </a:defRPr>
            </a:lvl5pPr>
            <a:lvl6pPr lvl="5" marR="0" rtl="0" algn="l">
              <a:lnSpc>
                <a:spcPct val="100000"/>
              </a:lnSpc>
              <a:spcBef>
                <a:spcPts val="0"/>
              </a:spcBef>
              <a:spcAft>
                <a:spcPts val="0"/>
              </a:spcAft>
              <a:buClr>
                <a:schemeClr val="accent1"/>
              </a:buClr>
              <a:buSzPts val="2400"/>
              <a:buFont typeface="Amatic SC"/>
              <a:buNone/>
              <a:defRPr b="1" i="0" sz="2400" u="none" cap="none" strike="noStrike">
                <a:solidFill>
                  <a:schemeClr val="accent1"/>
                </a:solidFill>
                <a:latin typeface="Amatic SC"/>
                <a:ea typeface="Amatic SC"/>
                <a:cs typeface="Amatic SC"/>
                <a:sym typeface="Amatic SC"/>
              </a:defRPr>
            </a:lvl6pPr>
            <a:lvl7pPr lvl="6" marR="0" rtl="0" algn="l">
              <a:lnSpc>
                <a:spcPct val="100000"/>
              </a:lnSpc>
              <a:spcBef>
                <a:spcPts val="0"/>
              </a:spcBef>
              <a:spcAft>
                <a:spcPts val="0"/>
              </a:spcAft>
              <a:buClr>
                <a:schemeClr val="accent1"/>
              </a:buClr>
              <a:buSzPts val="2400"/>
              <a:buFont typeface="Amatic SC"/>
              <a:buNone/>
              <a:defRPr b="1" i="0" sz="2400" u="none" cap="none" strike="noStrike">
                <a:solidFill>
                  <a:schemeClr val="accent1"/>
                </a:solidFill>
                <a:latin typeface="Amatic SC"/>
                <a:ea typeface="Amatic SC"/>
                <a:cs typeface="Amatic SC"/>
                <a:sym typeface="Amatic SC"/>
              </a:defRPr>
            </a:lvl7pPr>
            <a:lvl8pPr lvl="7" marR="0" rtl="0" algn="l">
              <a:lnSpc>
                <a:spcPct val="100000"/>
              </a:lnSpc>
              <a:spcBef>
                <a:spcPts val="0"/>
              </a:spcBef>
              <a:spcAft>
                <a:spcPts val="0"/>
              </a:spcAft>
              <a:buClr>
                <a:schemeClr val="accent1"/>
              </a:buClr>
              <a:buSzPts val="2400"/>
              <a:buFont typeface="Amatic SC"/>
              <a:buNone/>
              <a:defRPr b="1" i="0" sz="2400" u="none" cap="none" strike="noStrike">
                <a:solidFill>
                  <a:schemeClr val="accent1"/>
                </a:solidFill>
                <a:latin typeface="Amatic SC"/>
                <a:ea typeface="Amatic SC"/>
                <a:cs typeface="Amatic SC"/>
                <a:sym typeface="Amatic SC"/>
              </a:defRPr>
            </a:lvl8pPr>
            <a:lvl9pPr lvl="8" marR="0" rtl="0" algn="l">
              <a:lnSpc>
                <a:spcPct val="100000"/>
              </a:lnSpc>
              <a:spcBef>
                <a:spcPts val="0"/>
              </a:spcBef>
              <a:spcAft>
                <a:spcPts val="0"/>
              </a:spcAft>
              <a:buClr>
                <a:schemeClr val="accent1"/>
              </a:buClr>
              <a:buSzPts val="2400"/>
              <a:buFont typeface="Amatic SC"/>
              <a:buNone/>
              <a:defRPr b="1" i="0" sz="2400" u="none" cap="none" strike="noStrike">
                <a:solidFill>
                  <a:schemeClr val="accent1"/>
                </a:solidFill>
                <a:latin typeface="Amatic SC"/>
                <a:ea typeface="Amatic SC"/>
                <a:cs typeface="Amatic SC"/>
                <a:sym typeface="Amatic SC"/>
              </a:defRPr>
            </a:lvl9pPr>
          </a:lstStyle>
          <a:p/>
        </p:txBody>
      </p:sp>
      <p:sp>
        <p:nvSpPr>
          <p:cNvPr id="95" name="Google Shape;95;p15"/>
          <p:cNvSpPr txBox="1"/>
          <p:nvPr>
            <p:ph idx="1" type="body"/>
          </p:nvPr>
        </p:nvSpPr>
        <p:spPr>
          <a:xfrm>
            <a:off x="609600" y="1600200"/>
            <a:ext cx="10972800" cy="4526100"/>
          </a:xfrm>
          <a:prstGeom prst="rect">
            <a:avLst/>
          </a:prstGeom>
          <a:noFill/>
          <a:ln>
            <a:noFill/>
          </a:ln>
        </p:spPr>
        <p:txBody>
          <a:bodyPr anchorCtr="0" anchor="t" bIns="121900" lIns="121900" spcFirstLastPara="1" rIns="121900" wrap="square" tIns="121900"/>
          <a:lstStyle>
            <a:lvl1pPr indent="-501650" lvl="0" marL="457200" marR="0" rtl="0" algn="l">
              <a:lnSpc>
                <a:spcPct val="115000"/>
              </a:lnSpc>
              <a:spcBef>
                <a:spcPts val="900"/>
              </a:spcBef>
              <a:spcAft>
                <a:spcPts val="0"/>
              </a:spcAft>
              <a:buClr>
                <a:schemeClr val="dk1"/>
              </a:buClr>
              <a:buSzPts val="4300"/>
              <a:buFont typeface="Arial"/>
              <a:buChar char="•"/>
              <a:defRPr b="0" i="0" sz="4300" u="none" cap="none" strike="noStrike">
                <a:solidFill>
                  <a:schemeClr val="dk1"/>
                </a:solidFill>
                <a:latin typeface="Calibri"/>
                <a:ea typeface="Calibri"/>
                <a:cs typeface="Calibri"/>
                <a:sym typeface="Calibri"/>
              </a:defRPr>
            </a:lvl1pPr>
            <a:lvl2pPr indent="-463550" lvl="1" marL="914400" marR="0" rtl="0" algn="l">
              <a:lnSpc>
                <a:spcPct val="115000"/>
              </a:lnSpc>
              <a:spcBef>
                <a:spcPts val="2100"/>
              </a:spcBef>
              <a:spcAft>
                <a:spcPts val="0"/>
              </a:spcAft>
              <a:buClr>
                <a:schemeClr val="dk1"/>
              </a:buClr>
              <a:buSzPts val="3700"/>
              <a:buFont typeface="Arial"/>
              <a:buChar char="–"/>
              <a:defRPr b="0" i="0" sz="3700" u="none" cap="none" strike="noStrike">
                <a:solidFill>
                  <a:schemeClr val="dk1"/>
                </a:solidFill>
                <a:latin typeface="Calibri"/>
                <a:ea typeface="Calibri"/>
                <a:cs typeface="Calibri"/>
                <a:sym typeface="Calibri"/>
              </a:defRPr>
            </a:lvl2pPr>
            <a:lvl3pPr indent="-431800" lvl="2" marL="1371600" marR="0" rtl="0" algn="l">
              <a:lnSpc>
                <a:spcPct val="115000"/>
              </a:lnSpc>
              <a:spcBef>
                <a:spcPts val="21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3pPr>
            <a:lvl4pPr indent="-400050" lvl="3" marL="1828800" marR="0" rtl="0" algn="l">
              <a:lnSpc>
                <a:spcPct val="115000"/>
              </a:lnSpc>
              <a:spcBef>
                <a:spcPts val="21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4pPr>
            <a:lvl5pPr indent="-400050" lvl="4" marL="2286000" marR="0" rtl="0" algn="l">
              <a:lnSpc>
                <a:spcPct val="115000"/>
              </a:lnSpc>
              <a:spcBef>
                <a:spcPts val="21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5pPr>
            <a:lvl6pPr indent="-400050" lvl="5" marL="2743200" marR="0" rtl="0" algn="l">
              <a:lnSpc>
                <a:spcPct val="115000"/>
              </a:lnSpc>
              <a:spcBef>
                <a:spcPts val="21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indent="-400050" lvl="6" marL="3200400" marR="0" rtl="0" algn="l">
              <a:lnSpc>
                <a:spcPct val="115000"/>
              </a:lnSpc>
              <a:spcBef>
                <a:spcPts val="21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indent="-400050" lvl="7" marL="3657600" marR="0" rtl="0" algn="l">
              <a:lnSpc>
                <a:spcPct val="115000"/>
              </a:lnSpc>
              <a:spcBef>
                <a:spcPts val="21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indent="-400050" lvl="8" marL="4114800" marR="0" rtl="0" algn="l">
              <a:lnSpc>
                <a:spcPct val="115000"/>
              </a:lnSpc>
              <a:spcBef>
                <a:spcPts val="2100"/>
              </a:spcBef>
              <a:spcAft>
                <a:spcPts val="210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
        <p:nvSpPr>
          <p:cNvPr id="96" name="Google Shape;96;p15"/>
          <p:cNvSpPr txBox="1"/>
          <p:nvPr>
            <p:ph idx="10" type="dt"/>
          </p:nvPr>
        </p:nvSpPr>
        <p:spPr>
          <a:xfrm>
            <a:off x="609600" y="6356349"/>
            <a:ext cx="2844900" cy="365100"/>
          </a:xfrm>
          <a:prstGeom prst="rect">
            <a:avLst/>
          </a:prstGeom>
          <a:noFill/>
          <a:ln>
            <a:noFill/>
          </a:ln>
        </p:spPr>
        <p:txBody>
          <a:bodyPr anchorCtr="0" anchor="ctr" bIns="121900" lIns="121900" spcFirstLastPara="1" rIns="121900" wrap="square" tIns="121900"/>
          <a:lstStyle>
            <a:lvl1pPr lvl="0" marR="0" rtl="0" algn="l">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9pPr>
          </a:lstStyle>
          <a:p/>
        </p:txBody>
      </p:sp>
      <p:sp>
        <p:nvSpPr>
          <p:cNvPr id="97" name="Google Shape;97;p15"/>
          <p:cNvSpPr txBox="1"/>
          <p:nvPr>
            <p:ph idx="11" type="ftr"/>
          </p:nvPr>
        </p:nvSpPr>
        <p:spPr>
          <a:xfrm>
            <a:off x="4165600" y="6356349"/>
            <a:ext cx="3860700" cy="365100"/>
          </a:xfrm>
          <a:prstGeom prst="rect">
            <a:avLst/>
          </a:prstGeom>
          <a:noFill/>
          <a:ln>
            <a:noFill/>
          </a:ln>
        </p:spPr>
        <p:txBody>
          <a:bodyPr anchorCtr="0" anchor="ctr" bIns="121900" lIns="121900" spcFirstLastPara="1" rIns="121900" wrap="square" tIns="121900"/>
          <a:lstStyle>
            <a:lvl1pPr lvl="0" marR="0" rtl="0" algn="ct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9pPr>
          </a:lstStyle>
          <a:p/>
        </p:txBody>
      </p:sp>
      <p:sp>
        <p:nvSpPr>
          <p:cNvPr id="98" name="Google Shape;98;p15"/>
          <p:cNvSpPr txBox="1"/>
          <p:nvPr>
            <p:ph idx="12" type="sldNum"/>
          </p:nvPr>
        </p:nvSpPr>
        <p:spPr>
          <a:xfrm>
            <a:off x="8737600" y="6356349"/>
            <a:ext cx="2844900" cy="365100"/>
          </a:xfrm>
          <a:prstGeom prst="rect">
            <a:avLst/>
          </a:prstGeom>
          <a:noFill/>
          <a:ln>
            <a:noFill/>
          </a:ln>
        </p:spPr>
        <p:txBody>
          <a:bodyPr anchorCtr="0" anchor="ctr" bIns="60925" lIns="121900" spcFirstLastPara="1" rIns="121900" wrap="square" tIns="60925">
            <a:noAutofit/>
          </a:bodyPr>
          <a:lstStyle>
            <a:lvl1pPr indent="0" lvl="0" marL="0" marR="0" rtl="0" algn="r">
              <a:lnSpc>
                <a:spcPct val="100000"/>
              </a:lnSpc>
              <a:spcBef>
                <a:spcPts val="0"/>
              </a:spcBef>
              <a:spcAft>
                <a:spcPts val="0"/>
              </a:spcAft>
              <a:buClr>
                <a:srgbClr val="888888"/>
              </a:buClr>
              <a:buSzPts val="400"/>
              <a:buFont typeface="Calibri"/>
              <a:buNone/>
              <a:defRPr b="0" i="0" sz="16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400"/>
              <a:buFont typeface="Calibri"/>
              <a:buNone/>
              <a:defRPr b="0" i="0" sz="16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400"/>
              <a:buFont typeface="Calibri"/>
              <a:buNone/>
              <a:defRPr b="0" i="0" sz="16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400"/>
              <a:buFont typeface="Calibri"/>
              <a:buNone/>
              <a:defRPr b="0" i="0" sz="16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400"/>
              <a:buFont typeface="Calibri"/>
              <a:buNone/>
              <a:defRPr b="0" i="0" sz="16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400"/>
              <a:buFont typeface="Calibri"/>
              <a:buNone/>
              <a:defRPr b="0" i="0" sz="16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400"/>
              <a:buFont typeface="Calibri"/>
              <a:buNone/>
              <a:defRPr b="0" i="0" sz="16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400"/>
              <a:buFont typeface="Calibri"/>
              <a:buNone/>
              <a:defRPr b="0" i="0" sz="16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400"/>
              <a:buFont typeface="Calibri"/>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99" name="Shape 99"/>
        <p:cNvGrpSpPr/>
        <p:nvPr/>
      </p:nvGrpSpPr>
      <p:grpSpPr>
        <a:xfrm>
          <a:off x="0" y="0"/>
          <a:ext cx="0" cy="0"/>
          <a:chOff x="0" y="0"/>
          <a:chExt cx="0" cy="0"/>
        </a:xfrm>
      </p:grpSpPr>
      <p:sp>
        <p:nvSpPr>
          <p:cNvPr id="100" name="Google Shape;100;p16"/>
          <p:cNvSpPr txBox="1"/>
          <p:nvPr>
            <p:ph type="title"/>
          </p:nvPr>
        </p:nvSpPr>
        <p:spPr>
          <a:xfrm>
            <a:off x="3737000" y="1070000"/>
            <a:ext cx="4718100" cy="4718100"/>
          </a:xfrm>
          <a:prstGeom prst="rect">
            <a:avLst/>
          </a:prstGeom>
          <a:solidFill>
            <a:srgbClr val="FFFFFF"/>
          </a:solidFill>
          <a:ln>
            <a:noFill/>
          </a:ln>
        </p:spPr>
        <p:txBody>
          <a:bodyPr anchorCtr="0" anchor="ctr" bIns="121900" lIns="121900" spcFirstLastPara="1" rIns="121900" wrap="square" tIns="121900"/>
          <a:lstStyle>
            <a:lvl1pPr lvl="0" marR="0" rtl="0" algn="ctr">
              <a:lnSpc>
                <a:spcPct val="100000"/>
              </a:lnSpc>
              <a:spcBef>
                <a:spcPts val="0"/>
              </a:spcBef>
              <a:spcAft>
                <a:spcPts val="0"/>
              </a:spcAft>
              <a:buClr>
                <a:schemeClr val="accent1"/>
              </a:buClr>
              <a:buSzPts val="6400"/>
              <a:buFont typeface="Amatic SC"/>
              <a:buNone/>
              <a:defRPr b="1" i="0" sz="6400" u="none" cap="none" strike="noStrike">
                <a:solidFill>
                  <a:schemeClr val="accent1"/>
                </a:solidFill>
                <a:latin typeface="Amatic SC"/>
                <a:ea typeface="Amatic SC"/>
                <a:cs typeface="Amatic SC"/>
                <a:sym typeface="Amatic SC"/>
              </a:defRPr>
            </a:lvl1pPr>
            <a:lvl2pPr lvl="1" marR="0" rtl="0" algn="ctr">
              <a:lnSpc>
                <a:spcPct val="100000"/>
              </a:lnSpc>
              <a:spcBef>
                <a:spcPts val="0"/>
              </a:spcBef>
              <a:spcAft>
                <a:spcPts val="0"/>
              </a:spcAft>
              <a:buClr>
                <a:schemeClr val="accent1"/>
              </a:buClr>
              <a:buSzPts val="6400"/>
              <a:buFont typeface="Amatic SC"/>
              <a:buNone/>
              <a:defRPr b="1" i="0" sz="6400" u="none" cap="none" strike="noStrike">
                <a:solidFill>
                  <a:schemeClr val="accent1"/>
                </a:solidFill>
                <a:latin typeface="Amatic SC"/>
                <a:ea typeface="Amatic SC"/>
                <a:cs typeface="Amatic SC"/>
                <a:sym typeface="Amatic SC"/>
              </a:defRPr>
            </a:lvl2pPr>
            <a:lvl3pPr lvl="2" marR="0" rtl="0" algn="ctr">
              <a:lnSpc>
                <a:spcPct val="100000"/>
              </a:lnSpc>
              <a:spcBef>
                <a:spcPts val="0"/>
              </a:spcBef>
              <a:spcAft>
                <a:spcPts val="0"/>
              </a:spcAft>
              <a:buClr>
                <a:schemeClr val="accent1"/>
              </a:buClr>
              <a:buSzPts val="6400"/>
              <a:buFont typeface="Amatic SC"/>
              <a:buNone/>
              <a:defRPr b="1" i="0" sz="6400" u="none" cap="none" strike="noStrike">
                <a:solidFill>
                  <a:schemeClr val="accent1"/>
                </a:solidFill>
                <a:latin typeface="Amatic SC"/>
                <a:ea typeface="Amatic SC"/>
                <a:cs typeface="Amatic SC"/>
                <a:sym typeface="Amatic SC"/>
              </a:defRPr>
            </a:lvl3pPr>
            <a:lvl4pPr lvl="3" marR="0" rtl="0" algn="ctr">
              <a:lnSpc>
                <a:spcPct val="100000"/>
              </a:lnSpc>
              <a:spcBef>
                <a:spcPts val="0"/>
              </a:spcBef>
              <a:spcAft>
                <a:spcPts val="0"/>
              </a:spcAft>
              <a:buClr>
                <a:schemeClr val="accent1"/>
              </a:buClr>
              <a:buSzPts val="6400"/>
              <a:buFont typeface="Amatic SC"/>
              <a:buNone/>
              <a:defRPr b="1" i="0" sz="6400" u="none" cap="none" strike="noStrike">
                <a:solidFill>
                  <a:schemeClr val="accent1"/>
                </a:solidFill>
                <a:latin typeface="Amatic SC"/>
                <a:ea typeface="Amatic SC"/>
                <a:cs typeface="Amatic SC"/>
                <a:sym typeface="Amatic SC"/>
              </a:defRPr>
            </a:lvl4pPr>
            <a:lvl5pPr lvl="4" marR="0" rtl="0" algn="ctr">
              <a:lnSpc>
                <a:spcPct val="100000"/>
              </a:lnSpc>
              <a:spcBef>
                <a:spcPts val="0"/>
              </a:spcBef>
              <a:spcAft>
                <a:spcPts val="0"/>
              </a:spcAft>
              <a:buClr>
                <a:schemeClr val="accent1"/>
              </a:buClr>
              <a:buSzPts val="6400"/>
              <a:buFont typeface="Amatic SC"/>
              <a:buNone/>
              <a:defRPr b="1" i="0" sz="6400" u="none" cap="none" strike="noStrike">
                <a:solidFill>
                  <a:schemeClr val="accent1"/>
                </a:solidFill>
                <a:latin typeface="Amatic SC"/>
                <a:ea typeface="Amatic SC"/>
                <a:cs typeface="Amatic SC"/>
                <a:sym typeface="Amatic SC"/>
              </a:defRPr>
            </a:lvl5pPr>
            <a:lvl6pPr lvl="5" marR="0" rtl="0" algn="ctr">
              <a:lnSpc>
                <a:spcPct val="100000"/>
              </a:lnSpc>
              <a:spcBef>
                <a:spcPts val="0"/>
              </a:spcBef>
              <a:spcAft>
                <a:spcPts val="0"/>
              </a:spcAft>
              <a:buClr>
                <a:schemeClr val="accent1"/>
              </a:buClr>
              <a:buSzPts val="6400"/>
              <a:buFont typeface="Amatic SC"/>
              <a:buNone/>
              <a:defRPr b="1" i="0" sz="6400" u="none" cap="none" strike="noStrike">
                <a:solidFill>
                  <a:schemeClr val="accent1"/>
                </a:solidFill>
                <a:latin typeface="Amatic SC"/>
                <a:ea typeface="Amatic SC"/>
                <a:cs typeface="Amatic SC"/>
                <a:sym typeface="Amatic SC"/>
              </a:defRPr>
            </a:lvl6pPr>
            <a:lvl7pPr lvl="6" marR="0" rtl="0" algn="ctr">
              <a:lnSpc>
                <a:spcPct val="100000"/>
              </a:lnSpc>
              <a:spcBef>
                <a:spcPts val="0"/>
              </a:spcBef>
              <a:spcAft>
                <a:spcPts val="0"/>
              </a:spcAft>
              <a:buClr>
                <a:schemeClr val="accent1"/>
              </a:buClr>
              <a:buSzPts val="6400"/>
              <a:buFont typeface="Amatic SC"/>
              <a:buNone/>
              <a:defRPr b="1" i="0" sz="6400" u="none" cap="none" strike="noStrike">
                <a:solidFill>
                  <a:schemeClr val="accent1"/>
                </a:solidFill>
                <a:latin typeface="Amatic SC"/>
                <a:ea typeface="Amatic SC"/>
                <a:cs typeface="Amatic SC"/>
                <a:sym typeface="Amatic SC"/>
              </a:defRPr>
            </a:lvl7pPr>
            <a:lvl8pPr lvl="7" marR="0" rtl="0" algn="ctr">
              <a:lnSpc>
                <a:spcPct val="100000"/>
              </a:lnSpc>
              <a:spcBef>
                <a:spcPts val="0"/>
              </a:spcBef>
              <a:spcAft>
                <a:spcPts val="0"/>
              </a:spcAft>
              <a:buClr>
                <a:schemeClr val="accent1"/>
              </a:buClr>
              <a:buSzPts val="6400"/>
              <a:buFont typeface="Amatic SC"/>
              <a:buNone/>
              <a:defRPr b="1" i="0" sz="6400" u="none" cap="none" strike="noStrike">
                <a:solidFill>
                  <a:schemeClr val="accent1"/>
                </a:solidFill>
                <a:latin typeface="Amatic SC"/>
                <a:ea typeface="Amatic SC"/>
                <a:cs typeface="Amatic SC"/>
                <a:sym typeface="Amatic SC"/>
              </a:defRPr>
            </a:lvl8pPr>
            <a:lvl9pPr lvl="8" marR="0" rtl="0" algn="ctr">
              <a:lnSpc>
                <a:spcPct val="100000"/>
              </a:lnSpc>
              <a:spcBef>
                <a:spcPts val="0"/>
              </a:spcBef>
              <a:spcAft>
                <a:spcPts val="0"/>
              </a:spcAft>
              <a:buClr>
                <a:schemeClr val="accent1"/>
              </a:buClr>
              <a:buSzPts val="6400"/>
              <a:buFont typeface="Amatic SC"/>
              <a:buNone/>
              <a:defRPr b="1" i="0" sz="6400" u="none" cap="none" strike="noStrike">
                <a:solidFill>
                  <a:schemeClr val="accent1"/>
                </a:solidFill>
                <a:latin typeface="Amatic SC"/>
                <a:ea typeface="Amatic SC"/>
                <a:cs typeface="Amatic SC"/>
                <a:sym typeface="Amatic SC"/>
              </a:defRPr>
            </a:lvl9pPr>
          </a:lstStyle>
          <a:p/>
        </p:txBody>
      </p:sp>
      <p:sp>
        <p:nvSpPr>
          <p:cNvPr id="101" name="Google Shape;101;p16"/>
          <p:cNvSpPr txBox="1"/>
          <p:nvPr>
            <p:ph idx="12" type="sldNum"/>
          </p:nvPr>
        </p:nvSpPr>
        <p:spPr>
          <a:xfrm>
            <a:off x="11296609" y="6217621"/>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102" name="Shape 102"/>
        <p:cNvGrpSpPr/>
        <p:nvPr/>
      </p:nvGrpSpPr>
      <p:grpSpPr>
        <a:xfrm>
          <a:off x="0" y="0"/>
          <a:ext cx="0" cy="0"/>
          <a:chOff x="0" y="0"/>
          <a:chExt cx="0" cy="0"/>
        </a:xfrm>
      </p:grpSpPr>
      <p:sp>
        <p:nvSpPr>
          <p:cNvPr id="103" name="Google Shape;103;p17"/>
          <p:cNvSpPr txBox="1"/>
          <p:nvPr>
            <p:ph type="title"/>
          </p:nvPr>
        </p:nvSpPr>
        <p:spPr>
          <a:xfrm>
            <a:off x="415600" y="390467"/>
            <a:ext cx="11360700" cy="1068000"/>
          </a:xfrm>
          <a:prstGeom prst="rect">
            <a:avLst/>
          </a:prstGeom>
          <a:noFill/>
          <a:ln>
            <a:noFill/>
          </a:ln>
        </p:spPr>
        <p:txBody>
          <a:bodyPr anchorCtr="0" anchor="t" bIns="121900" lIns="121900" spcFirstLastPara="1" rIns="121900" wrap="square" tIns="121900"/>
          <a:lstStyle>
            <a:lvl1pPr lvl="0" marR="0" rtl="0" algn="l">
              <a:lnSpc>
                <a:spcPct val="100000"/>
              </a:lnSpc>
              <a:spcBef>
                <a:spcPts val="0"/>
              </a:spcBef>
              <a:spcAft>
                <a:spcPts val="0"/>
              </a:spcAft>
              <a:buClr>
                <a:schemeClr val="accent1"/>
              </a:buClr>
              <a:buSzPts val="5600"/>
              <a:buFont typeface="Amatic SC"/>
              <a:buNone/>
              <a:defRPr b="1" i="0" sz="5600" u="none" cap="none" strike="noStrike">
                <a:solidFill>
                  <a:schemeClr val="accent1"/>
                </a:solidFill>
                <a:latin typeface="Amatic SC"/>
                <a:ea typeface="Amatic SC"/>
                <a:cs typeface="Amatic SC"/>
                <a:sym typeface="Amatic SC"/>
              </a:defRPr>
            </a:lvl1pPr>
            <a:lvl2pPr lvl="1" marR="0" rtl="0" algn="l">
              <a:lnSpc>
                <a:spcPct val="100000"/>
              </a:lnSpc>
              <a:spcBef>
                <a:spcPts val="0"/>
              </a:spcBef>
              <a:spcAft>
                <a:spcPts val="0"/>
              </a:spcAft>
              <a:buClr>
                <a:schemeClr val="accent1"/>
              </a:buClr>
              <a:buSzPts val="5600"/>
              <a:buFont typeface="Amatic SC"/>
              <a:buNone/>
              <a:defRPr b="1" i="0" sz="5600" u="none" cap="none" strike="noStrike">
                <a:solidFill>
                  <a:schemeClr val="accent1"/>
                </a:solidFill>
                <a:latin typeface="Amatic SC"/>
                <a:ea typeface="Amatic SC"/>
                <a:cs typeface="Amatic SC"/>
                <a:sym typeface="Amatic SC"/>
              </a:defRPr>
            </a:lvl2pPr>
            <a:lvl3pPr lvl="2" marR="0" rtl="0" algn="l">
              <a:lnSpc>
                <a:spcPct val="100000"/>
              </a:lnSpc>
              <a:spcBef>
                <a:spcPts val="0"/>
              </a:spcBef>
              <a:spcAft>
                <a:spcPts val="0"/>
              </a:spcAft>
              <a:buClr>
                <a:schemeClr val="accent1"/>
              </a:buClr>
              <a:buSzPts val="5600"/>
              <a:buFont typeface="Amatic SC"/>
              <a:buNone/>
              <a:defRPr b="1" i="0" sz="5600" u="none" cap="none" strike="noStrike">
                <a:solidFill>
                  <a:schemeClr val="accent1"/>
                </a:solidFill>
                <a:latin typeface="Amatic SC"/>
                <a:ea typeface="Amatic SC"/>
                <a:cs typeface="Amatic SC"/>
                <a:sym typeface="Amatic SC"/>
              </a:defRPr>
            </a:lvl3pPr>
            <a:lvl4pPr lvl="3" marR="0" rtl="0" algn="l">
              <a:lnSpc>
                <a:spcPct val="100000"/>
              </a:lnSpc>
              <a:spcBef>
                <a:spcPts val="0"/>
              </a:spcBef>
              <a:spcAft>
                <a:spcPts val="0"/>
              </a:spcAft>
              <a:buClr>
                <a:schemeClr val="accent1"/>
              </a:buClr>
              <a:buSzPts val="5600"/>
              <a:buFont typeface="Amatic SC"/>
              <a:buNone/>
              <a:defRPr b="1" i="0" sz="5600" u="none" cap="none" strike="noStrike">
                <a:solidFill>
                  <a:schemeClr val="accent1"/>
                </a:solidFill>
                <a:latin typeface="Amatic SC"/>
                <a:ea typeface="Amatic SC"/>
                <a:cs typeface="Amatic SC"/>
                <a:sym typeface="Amatic SC"/>
              </a:defRPr>
            </a:lvl4pPr>
            <a:lvl5pPr lvl="4" marR="0" rtl="0" algn="l">
              <a:lnSpc>
                <a:spcPct val="100000"/>
              </a:lnSpc>
              <a:spcBef>
                <a:spcPts val="0"/>
              </a:spcBef>
              <a:spcAft>
                <a:spcPts val="0"/>
              </a:spcAft>
              <a:buClr>
                <a:schemeClr val="accent1"/>
              </a:buClr>
              <a:buSzPts val="5600"/>
              <a:buFont typeface="Amatic SC"/>
              <a:buNone/>
              <a:defRPr b="1" i="0" sz="5600" u="none" cap="none" strike="noStrike">
                <a:solidFill>
                  <a:schemeClr val="accent1"/>
                </a:solidFill>
                <a:latin typeface="Amatic SC"/>
                <a:ea typeface="Amatic SC"/>
                <a:cs typeface="Amatic SC"/>
                <a:sym typeface="Amatic SC"/>
              </a:defRPr>
            </a:lvl5pPr>
            <a:lvl6pPr lvl="5" marR="0" rtl="0" algn="l">
              <a:lnSpc>
                <a:spcPct val="100000"/>
              </a:lnSpc>
              <a:spcBef>
                <a:spcPts val="0"/>
              </a:spcBef>
              <a:spcAft>
                <a:spcPts val="0"/>
              </a:spcAft>
              <a:buClr>
                <a:schemeClr val="accent1"/>
              </a:buClr>
              <a:buSzPts val="5600"/>
              <a:buFont typeface="Amatic SC"/>
              <a:buNone/>
              <a:defRPr b="1" i="0" sz="5600" u="none" cap="none" strike="noStrike">
                <a:solidFill>
                  <a:schemeClr val="accent1"/>
                </a:solidFill>
                <a:latin typeface="Amatic SC"/>
                <a:ea typeface="Amatic SC"/>
                <a:cs typeface="Amatic SC"/>
                <a:sym typeface="Amatic SC"/>
              </a:defRPr>
            </a:lvl6pPr>
            <a:lvl7pPr lvl="6" marR="0" rtl="0" algn="l">
              <a:lnSpc>
                <a:spcPct val="100000"/>
              </a:lnSpc>
              <a:spcBef>
                <a:spcPts val="0"/>
              </a:spcBef>
              <a:spcAft>
                <a:spcPts val="0"/>
              </a:spcAft>
              <a:buClr>
                <a:schemeClr val="accent1"/>
              </a:buClr>
              <a:buSzPts val="5600"/>
              <a:buFont typeface="Amatic SC"/>
              <a:buNone/>
              <a:defRPr b="1" i="0" sz="5600" u="none" cap="none" strike="noStrike">
                <a:solidFill>
                  <a:schemeClr val="accent1"/>
                </a:solidFill>
                <a:latin typeface="Amatic SC"/>
                <a:ea typeface="Amatic SC"/>
                <a:cs typeface="Amatic SC"/>
                <a:sym typeface="Amatic SC"/>
              </a:defRPr>
            </a:lvl7pPr>
            <a:lvl8pPr lvl="7" marR="0" rtl="0" algn="l">
              <a:lnSpc>
                <a:spcPct val="100000"/>
              </a:lnSpc>
              <a:spcBef>
                <a:spcPts val="0"/>
              </a:spcBef>
              <a:spcAft>
                <a:spcPts val="0"/>
              </a:spcAft>
              <a:buClr>
                <a:schemeClr val="accent1"/>
              </a:buClr>
              <a:buSzPts val="5600"/>
              <a:buFont typeface="Amatic SC"/>
              <a:buNone/>
              <a:defRPr b="1" i="0" sz="5600" u="none" cap="none" strike="noStrike">
                <a:solidFill>
                  <a:schemeClr val="accent1"/>
                </a:solidFill>
                <a:latin typeface="Amatic SC"/>
                <a:ea typeface="Amatic SC"/>
                <a:cs typeface="Amatic SC"/>
                <a:sym typeface="Amatic SC"/>
              </a:defRPr>
            </a:lvl8pPr>
            <a:lvl9pPr lvl="8" marR="0" rtl="0" algn="l">
              <a:lnSpc>
                <a:spcPct val="100000"/>
              </a:lnSpc>
              <a:spcBef>
                <a:spcPts val="0"/>
              </a:spcBef>
              <a:spcAft>
                <a:spcPts val="0"/>
              </a:spcAft>
              <a:buClr>
                <a:schemeClr val="accent1"/>
              </a:buClr>
              <a:buSzPts val="5600"/>
              <a:buFont typeface="Amatic SC"/>
              <a:buNone/>
              <a:defRPr b="1" i="0" sz="5600" u="none" cap="none" strike="noStrike">
                <a:solidFill>
                  <a:schemeClr val="accent1"/>
                </a:solidFill>
                <a:latin typeface="Amatic SC"/>
                <a:ea typeface="Amatic SC"/>
                <a:cs typeface="Amatic SC"/>
                <a:sym typeface="Amatic SC"/>
              </a:defRPr>
            </a:lvl9pPr>
          </a:lstStyle>
          <a:p/>
        </p:txBody>
      </p:sp>
      <p:sp>
        <p:nvSpPr>
          <p:cNvPr id="104" name="Google Shape;104;p17"/>
          <p:cNvSpPr txBox="1"/>
          <p:nvPr>
            <p:ph idx="1" type="body"/>
          </p:nvPr>
        </p:nvSpPr>
        <p:spPr>
          <a:xfrm>
            <a:off x="415600" y="1638233"/>
            <a:ext cx="5333100" cy="4453500"/>
          </a:xfrm>
          <a:prstGeom prst="rect">
            <a:avLst/>
          </a:prstGeom>
          <a:noFill/>
          <a:ln>
            <a:noFill/>
          </a:ln>
        </p:spPr>
        <p:txBody>
          <a:bodyPr anchorCtr="0" anchor="t" bIns="121900" lIns="121900" spcFirstLastPara="1" rIns="121900" wrap="square" tIns="121900"/>
          <a:lstStyle>
            <a:lvl1pPr indent="-228600" lvl="0" marL="457200" marR="0" rtl="0" algn="l">
              <a:lnSpc>
                <a:spcPct val="115000"/>
              </a:lnSpc>
              <a:spcBef>
                <a:spcPts val="0"/>
              </a:spcBef>
              <a:spcAft>
                <a:spcPts val="0"/>
              </a:spcAft>
              <a:buClr>
                <a:schemeClr val="dk2"/>
              </a:buClr>
              <a:buSzPts val="1900"/>
              <a:buFont typeface="Source Code Pro"/>
              <a:buNone/>
              <a:defRPr b="0" i="0" sz="1900" u="none" cap="none" strike="noStrike">
                <a:solidFill>
                  <a:schemeClr val="dk2"/>
                </a:solidFill>
                <a:latin typeface="Source Code Pro"/>
                <a:ea typeface="Source Code Pro"/>
                <a:cs typeface="Source Code Pro"/>
                <a:sym typeface="Source Code Pro"/>
              </a:defRPr>
            </a:lvl1pPr>
            <a:lvl2pPr indent="-228600" lvl="1" marL="914400" marR="0" rtl="0" algn="l">
              <a:lnSpc>
                <a:spcPct val="115000"/>
              </a:lnSpc>
              <a:spcBef>
                <a:spcPts val="2100"/>
              </a:spcBef>
              <a:spcAft>
                <a:spcPts val="0"/>
              </a:spcAft>
              <a:buClr>
                <a:schemeClr val="dk2"/>
              </a:buClr>
              <a:buSzPts val="1600"/>
              <a:buFont typeface="Source Code Pro"/>
              <a:buNone/>
              <a:defRPr b="0" i="0" sz="1600" u="none" cap="none" strike="noStrike">
                <a:solidFill>
                  <a:schemeClr val="dk2"/>
                </a:solidFill>
                <a:latin typeface="Source Code Pro"/>
                <a:ea typeface="Source Code Pro"/>
                <a:cs typeface="Source Code Pro"/>
                <a:sym typeface="Source Code Pro"/>
              </a:defRPr>
            </a:lvl2pPr>
            <a:lvl3pPr indent="-228600" lvl="2" marL="1371600" marR="0" rtl="0" algn="l">
              <a:lnSpc>
                <a:spcPct val="115000"/>
              </a:lnSpc>
              <a:spcBef>
                <a:spcPts val="2100"/>
              </a:spcBef>
              <a:spcAft>
                <a:spcPts val="0"/>
              </a:spcAft>
              <a:buClr>
                <a:schemeClr val="dk2"/>
              </a:buClr>
              <a:buSzPts val="1600"/>
              <a:buFont typeface="Source Code Pro"/>
              <a:buNone/>
              <a:defRPr b="0" i="0" sz="1600" u="none" cap="none" strike="noStrike">
                <a:solidFill>
                  <a:schemeClr val="dk2"/>
                </a:solidFill>
                <a:latin typeface="Source Code Pro"/>
                <a:ea typeface="Source Code Pro"/>
                <a:cs typeface="Source Code Pro"/>
                <a:sym typeface="Source Code Pro"/>
              </a:defRPr>
            </a:lvl3pPr>
            <a:lvl4pPr indent="-228600" lvl="3" marL="1828800" marR="0" rtl="0" algn="l">
              <a:lnSpc>
                <a:spcPct val="115000"/>
              </a:lnSpc>
              <a:spcBef>
                <a:spcPts val="2100"/>
              </a:spcBef>
              <a:spcAft>
                <a:spcPts val="0"/>
              </a:spcAft>
              <a:buClr>
                <a:schemeClr val="dk2"/>
              </a:buClr>
              <a:buSzPts val="1600"/>
              <a:buFont typeface="Source Code Pro"/>
              <a:buNone/>
              <a:defRPr b="0" i="0" sz="1600" u="none" cap="none" strike="noStrike">
                <a:solidFill>
                  <a:schemeClr val="dk2"/>
                </a:solidFill>
                <a:latin typeface="Source Code Pro"/>
                <a:ea typeface="Source Code Pro"/>
                <a:cs typeface="Source Code Pro"/>
                <a:sym typeface="Source Code Pro"/>
              </a:defRPr>
            </a:lvl4pPr>
            <a:lvl5pPr indent="-228600" lvl="4" marL="2286000" marR="0" rtl="0" algn="l">
              <a:lnSpc>
                <a:spcPct val="115000"/>
              </a:lnSpc>
              <a:spcBef>
                <a:spcPts val="2100"/>
              </a:spcBef>
              <a:spcAft>
                <a:spcPts val="0"/>
              </a:spcAft>
              <a:buClr>
                <a:schemeClr val="dk2"/>
              </a:buClr>
              <a:buSzPts val="1600"/>
              <a:buFont typeface="Source Code Pro"/>
              <a:buNone/>
              <a:defRPr b="0" i="0" sz="1600" u="none" cap="none" strike="noStrike">
                <a:solidFill>
                  <a:schemeClr val="dk2"/>
                </a:solidFill>
                <a:latin typeface="Source Code Pro"/>
                <a:ea typeface="Source Code Pro"/>
                <a:cs typeface="Source Code Pro"/>
                <a:sym typeface="Source Code Pro"/>
              </a:defRPr>
            </a:lvl5pPr>
            <a:lvl6pPr indent="-228600" lvl="5" marL="2743200" marR="0" rtl="0" algn="l">
              <a:lnSpc>
                <a:spcPct val="115000"/>
              </a:lnSpc>
              <a:spcBef>
                <a:spcPts val="2100"/>
              </a:spcBef>
              <a:spcAft>
                <a:spcPts val="0"/>
              </a:spcAft>
              <a:buClr>
                <a:schemeClr val="dk2"/>
              </a:buClr>
              <a:buSzPts val="1600"/>
              <a:buFont typeface="Source Code Pro"/>
              <a:buNone/>
              <a:defRPr b="0" i="0" sz="1600" u="none" cap="none" strike="noStrike">
                <a:solidFill>
                  <a:schemeClr val="dk2"/>
                </a:solidFill>
                <a:latin typeface="Source Code Pro"/>
                <a:ea typeface="Source Code Pro"/>
                <a:cs typeface="Source Code Pro"/>
                <a:sym typeface="Source Code Pro"/>
              </a:defRPr>
            </a:lvl6pPr>
            <a:lvl7pPr indent="-228600" lvl="6" marL="3200400" marR="0" rtl="0" algn="l">
              <a:lnSpc>
                <a:spcPct val="115000"/>
              </a:lnSpc>
              <a:spcBef>
                <a:spcPts val="2100"/>
              </a:spcBef>
              <a:spcAft>
                <a:spcPts val="0"/>
              </a:spcAft>
              <a:buClr>
                <a:schemeClr val="dk2"/>
              </a:buClr>
              <a:buSzPts val="1600"/>
              <a:buFont typeface="Source Code Pro"/>
              <a:buNone/>
              <a:defRPr b="0" i="0" sz="1600" u="none" cap="none" strike="noStrike">
                <a:solidFill>
                  <a:schemeClr val="dk2"/>
                </a:solidFill>
                <a:latin typeface="Source Code Pro"/>
                <a:ea typeface="Source Code Pro"/>
                <a:cs typeface="Source Code Pro"/>
                <a:sym typeface="Source Code Pro"/>
              </a:defRPr>
            </a:lvl7pPr>
            <a:lvl8pPr indent="-228600" lvl="7" marL="3657600" marR="0" rtl="0" algn="l">
              <a:lnSpc>
                <a:spcPct val="115000"/>
              </a:lnSpc>
              <a:spcBef>
                <a:spcPts val="2100"/>
              </a:spcBef>
              <a:spcAft>
                <a:spcPts val="0"/>
              </a:spcAft>
              <a:buClr>
                <a:schemeClr val="dk2"/>
              </a:buClr>
              <a:buSzPts val="1600"/>
              <a:buFont typeface="Source Code Pro"/>
              <a:buNone/>
              <a:defRPr b="0" i="0" sz="1600" u="none" cap="none" strike="noStrike">
                <a:solidFill>
                  <a:schemeClr val="dk2"/>
                </a:solidFill>
                <a:latin typeface="Source Code Pro"/>
                <a:ea typeface="Source Code Pro"/>
                <a:cs typeface="Source Code Pro"/>
                <a:sym typeface="Source Code Pro"/>
              </a:defRPr>
            </a:lvl8pPr>
            <a:lvl9pPr indent="-228600" lvl="8" marL="4114800" marR="0" rtl="0" algn="l">
              <a:lnSpc>
                <a:spcPct val="115000"/>
              </a:lnSpc>
              <a:spcBef>
                <a:spcPts val="2100"/>
              </a:spcBef>
              <a:spcAft>
                <a:spcPts val="2100"/>
              </a:spcAft>
              <a:buClr>
                <a:schemeClr val="dk2"/>
              </a:buClr>
              <a:buSzPts val="1600"/>
              <a:buFont typeface="Source Code Pro"/>
              <a:buNone/>
              <a:defRPr b="0" i="0" sz="1600" u="none" cap="none" strike="noStrike">
                <a:solidFill>
                  <a:schemeClr val="dk2"/>
                </a:solidFill>
                <a:latin typeface="Source Code Pro"/>
                <a:ea typeface="Source Code Pro"/>
                <a:cs typeface="Source Code Pro"/>
                <a:sym typeface="Source Code Pro"/>
              </a:defRPr>
            </a:lvl9pPr>
          </a:lstStyle>
          <a:p/>
        </p:txBody>
      </p:sp>
      <p:sp>
        <p:nvSpPr>
          <p:cNvPr id="105" name="Google Shape;105;p17"/>
          <p:cNvSpPr txBox="1"/>
          <p:nvPr>
            <p:ph idx="2" type="body"/>
          </p:nvPr>
        </p:nvSpPr>
        <p:spPr>
          <a:xfrm>
            <a:off x="6443200" y="1638233"/>
            <a:ext cx="5333100" cy="4453500"/>
          </a:xfrm>
          <a:prstGeom prst="rect">
            <a:avLst/>
          </a:prstGeom>
          <a:noFill/>
          <a:ln>
            <a:noFill/>
          </a:ln>
        </p:spPr>
        <p:txBody>
          <a:bodyPr anchorCtr="0" anchor="t" bIns="121900" lIns="121900" spcFirstLastPara="1" rIns="121900" wrap="square" tIns="121900"/>
          <a:lstStyle>
            <a:lvl1pPr indent="-228600" lvl="0" marL="457200" marR="0" rtl="0" algn="l">
              <a:lnSpc>
                <a:spcPct val="115000"/>
              </a:lnSpc>
              <a:spcBef>
                <a:spcPts val="0"/>
              </a:spcBef>
              <a:spcAft>
                <a:spcPts val="0"/>
              </a:spcAft>
              <a:buClr>
                <a:schemeClr val="dk2"/>
              </a:buClr>
              <a:buSzPts val="1900"/>
              <a:buFont typeface="Source Code Pro"/>
              <a:buNone/>
              <a:defRPr b="0" i="0" sz="1900" u="none" cap="none" strike="noStrike">
                <a:solidFill>
                  <a:schemeClr val="dk2"/>
                </a:solidFill>
                <a:latin typeface="Source Code Pro"/>
                <a:ea typeface="Source Code Pro"/>
                <a:cs typeface="Source Code Pro"/>
                <a:sym typeface="Source Code Pro"/>
              </a:defRPr>
            </a:lvl1pPr>
            <a:lvl2pPr indent="-228600" lvl="1" marL="914400" marR="0" rtl="0" algn="l">
              <a:lnSpc>
                <a:spcPct val="115000"/>
              </a:lnSpc>
              <a:spcBef>
                <a:spcPts val="2100"/>
              </a:spcBef>
              <a:spcAft>
                <a:spcPts val="0"/>
              </a:spcAft>
              <a:buClr>
                <a:schemeClr val="dk2"/>
              </a:buClr>
              <a:buSzPts val="1600"/>
              <a:buFont typeface="Source Code Pro"/>
              <a:buNone/>
              <a:defRPr b="0" i="0" sz="1600" u="none" cap="none" strike="noStrike">
                <a:solidFill>
                  <a:schemeClr val="dk2"/>
                </a:solidFill>
                <a:latin typeface="Source Code Pro"/>
                <a:ea typeface="Source Code Pro"/>
                <a:cs typeface="Source Code Pro"/>
                <a:sym typeface="Source Code Pro"/>
              </a:defRPr>
            </a:lvl2pPr>
            <a:lvl3pPr indent="-228600" lvl="2" marL="1371600" marR="0" rtl="0" algn="l">
              <a:lnSpc>
                <a:spcPct val="115000"/>
              </a:lnSpc>
              <a:spcBef>
                <a:spcPts val="2100"/>
              </a:spcBef>
              <a:spcAft>
                <a:spcPts val="0"/>
              </a:spcAft>
              <a:buClr>
                <a:schemeClr val="dk2"/>
              </a:buClr>
              <a:buSzPts val="1600"/>
              <a:buFont typeface="Source Code Pro"/>
              <a:buNone/>
              <a:defRPr b="0" i="0" sz="1600" u="none" cap="none" strike="noStrike">
                <a:solidFill>
                  <a:schemeClr val="dk2"/>
                </a:solidFill>
                <a:latin typeface="Source Code Pro"/>
                <a:ea typeface="Source Code Pro"/>
                <a:cs typeface="Source Code Pro"/>
                <a:sym typeface="Source Code Pro"/>
              </a:defRPr>
            </a:lvl3pPr>
            <a:lvl4pPr indent="-228600" lvl="3" marL="1828800" marR="0" rtl="0" algn="l">
              <a:lnSpc>
                <a:spcPct val="115000"/>
              </a:lnSpc>
              <a:spcBef>
                <a:spcPts val="2100"/>
              </a:spcBef>
              <a:spcAft>
                <a:spcPts val="0"/>
              </a:spcAft>
              <a:buClr>
                <a:schemeClr val="dk2"/>
              </a:buClr>
              <a:buSzPts val="1600"/>
              <a:buFont typeface="Source Code Pro"/>
              <a:buNone/>
              <a:defRPr b="0" i="0" sz="1600" u="none" cap="none" strike="noStrike">
                <a:solidFill>
                  <a:schemeClr val="dk2"/>
                </a:solidFill>
                <a:latin typeface="Source Code Pro"/>
                <a:ea typeface="Source Code Pro"/>
                <a:cs typeface="Source Code Pro"/>
                <a:sym typeface="Source Code Pro"/>
              </a:defRPr>
            </a:lvl4pPr>
            <a:lvl5pPr indent="-228600" lvl="4" marL="2286000" marR="0" rtl="0" algn="l">
              <a:lnSpc>
                <a:spcPct val="115000"/>
              </a:lnSpc>
              <a:spcBef>
                <a:spcPts val="2100"/>
              </a:spcBef>
              <a:spcAft>
                <a:spcPts val="0"/>
              </a:spcAft>
              <a:buClr>
                <a:schemeClr val="dk2"/>
              </a:buClr>
              <a:buSzPts val="1600"/>
              <a:buFont typeface="Source Code Pro"/>
              <a:buNone/>
              <a:defRPr b="0" i="0" sz="1600" u="none" cap="none" strike="noStrike">
                <a:solidFill>
                  <a:schemeClr val="dk2"/>
                </a:solidFill>
                <a:latin typeface="Source Code Pro"/>
                <a:ea typeface="Source Code Pro"/>
                <a:cs typeface="Source Code Pro"/>
                <a:sym typeface="Source Code Pro"/>
              </a:defRPr>
            </a:lvl5pPr>
            <a:lvl6pPr indent="-228600" lvl="5" marL="2743200" marR="0" rtl="0" algn="l">
              <a:lnSpc>
                <a:spcPct val="115000"/>
              </a:lnSpc>
              <a:spcBef>
                <a:spcPts val="2100"/>
              </a:spcBef>
              <a:spcAft>
                <a:spcPts val="0"/>
              </a:spcAft>
              <a:buClr>
                <a:schemeClr val="dk2"/>
              </a:buClr>
              <a:buSzPts val="1600"/>
              <a:buFont typeface="Source Code Pro"/>
              <a:buNone/>
              <a:defRPr b="0" i="0" sz="1600" u="none" cap="none" strike="noStrike">
                <a:solidFill>
                  <a:schemeClr val="dk2"/>
                </a:solidFill>
                <a:latin typeface="Source Code Pro"/>
                <a:ea typeface="Source Code Pro"/>
                <a:cs typeface="Source Code Pro"/>
                <a:sym typeface="Source Code Pro"/>
              </a:defRPr>
            </a:lvl6pPr>
            <a:lvl7pPr indent="-228600" lvl="6" marL="3200400" marR="0" rtl="0" algn="l">
              <a:lnSpc>
                <a:spcPct val="115000"/>
              </a:lnSpc>
              <a:spcBef>
                <a:spcPts val="2100"/>
              </a:spcBef>
              <a:spcAft>
                <a:spcPts val="0"/>
              </a:spcAft>
              <a:buClr>
                <a:schemeClr val="dk2"/>
              </a:buClr>
              <a:buSzPts val="1600"/>
              <a:buFont typeface="Source Code Pro"/>
              <a:buNone/>
              <a:defRPr b="0" i="0" sz="1600" u="none" cap="none" strike="noStrike">
                <a:solidFill>
                  <a:schemeClr val="dk2"/>
                </a:solidFill>
                <a:latin typeface="Source Code Pro"/>
                <a:ea typeface="Source Code Pro"/>
                <a:cs typeface="Source Code Pro"/>
                <a:sym typeface="Source Code Pro"/>
              </a:defRPr>
            </a:lvl7pPr>
            <a:lvl8pPr indent="-228600" lvl="7" marL="3657600" marR="0" rtl="0" algn="l">
              <a:lnSpc>
                <a:spcPct val="115000"/>
              </a:lnSpc>
              <a:spcBef>
                <a:spcPts val="2100"/>
              </a:spcBef>
              <a:spcAft>
                <a:spcPts val="0"/>
              </a:spcAft>
              <a:buClr>
                <a:schemeClr val="dk2"/>
              </a:buClr>
              <a:buSzPts val="1600"/>
              <a:buFont typeface="Source Code Pro"/>
              <a:buNone/>
              <a:defRPr b="0" i="0" sz="1600" u="none" cap="none" strike="noStrike">
                <a:solidFill>
                  <a:schemeClr val="dk2"/>
                </a:solidFill>
                <a:latin typeface="Source Code Pro"/>
                <a:ea typeface="Source Code Pro"/>
                <a:cs typeface="Source Code Pro"/>
                <a:sym typeface="Source Code Pro"/>
              </a:defRPr>
            </a:lvl8pPr>
            <a:lvl9pPr indent="-228600" lvl="8" marL="4114800" marR="0" rtl="0" algn="l">
              <a:lnSpc>
                <a:spcPct val="115000"/>
              </a:lnSpc>
              <a:spcBef>
                <a:spcPts val="2100"/>
              </a:spcBef>
              <a:spcAft>
                <a:spcPts val="2100"/>
              </a:spcAft>
              <a:buClr>
                <a:schemeClr val="dk2"/>
              </a:buClr>
              <a:buSzPts val="1600"/>
              <a:buFont typeface="Source Code Pro"/>
              <a:buNone/>
              <a:defRPr b="0" i="0" sz="1600" u="none" cap="none" strike="noStrike">
                <a:solidFill>
                  <a:schemeClr val="dk2"/>
                </a:solidFill>
                <a:latin typeface="Source Code Pro"/>
                <a:ea typeface="Source Code Pro"/>
                <a:cs typeface="Source Code Pro"/>
                <a:sym typeface="Source Code Pro"/>
              </a:defRPr>
            </a:lvl9pPr>
          </a:lstStyle>
          <a:p/>
        </p:txBody>
      </p:sp>
      <p:sp>
        <p:nvSpPr>
          <p:cNvPr id="106" name="Google Shape;106;p17"/>
          <p:cNvSpPr txBox="1"/>
          <p:nvPr>
            <p:ph idx="12" type="sldNum"/>
          </p:nvPr>
        </p:nvSpPr>
        <p:spPr>
          <a:xfrm>
            <a:off x="11296609" y="6217621"/>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07" name="Shape 107"/>
        <p:cNvGrpSpPr/>
        <p:nvPr/>
      </p:nvGrpSpPr>
      <p:grpSpPr>
        <a:xfrm>
          <a:off x="0" y="0"/>
          <a:ext cx="0" cy="0"/>
          <a:chOff x="0" y="0"/>
          <a:chExt cx="0" cy="0"/>
        </a:xfrm>
      </p:grpSpPr>
      <p:sp>
        <p:nvSpPr>
          <p:cNvPr id="108" name="Google Shape;108;p18"/>
          <p:cNvSpPr txBox="1"/>
          <p:nvPr>
            <p:ph type="title"/>
          </p:nvPr>
        </p:nvSpPr>
        <p:spPr>
          <a:xfrm>
            <a:off x="406400" y="412467"/>
            <a:ext cx="11383500" cy="997500"/>
          </a:xfrm>
          <a:prstGeom prst="rect">
            <a:avLst/>
          </a:prstGeom>
          <a:noFill/>
          <a:ln>
            <a:noFill/>
          </a:ln>
        </p:spPr>
        <p:txBody>
          <a:bodyPr anchorCtr="0" anchor="t" bIns="121900" lIns="121900" spcFirstLastPara="1" rIns="121900" wrap="square" tIns="121900"/>
          <a:lstStyle>
            <a:lvl1pPr lvl="0" marR="0" rtl="0" algn="l">
              <a:lnSpc>
                <a:spcPct val="100000"/>
              </a:lnSpc>
              <a:spcBef>
                <a:spcPts val="0"/>
              </a:spcBef>
              <a:spcAft>
                <a:spcPts val="0"/>
              </a:spcAft>
              <a:buClr>
                <a:schemeClr val="accent1"/>
              </a:buClr>
              <a:buSzPts val="5300"/>
              <a:buFont typeface="Amatic SC"/>
              <a:buNone/>
              <a:defRPr b="1" i="0" sz="5300" u="none" cap="none" strike="noStrike">
                <a:solidFill>
                  <a:schemeClr val="accent1"/>
                </a:solidFill>
                <a:latin typeface="Amatic SC"/>
                <a:ea typeface="Amatic SC"/>
                <a:cs typeface="Amatic SC"/>
                <a:sym typeface="Amatic SC"/>
              </a:defRPr>
            </a:lvl1pPr>
            <a:lvl2pPr lvl="1" marR="0" rtl="0" algn="l">
              <a:lnSpc>
                <a:spcPct val="100000"/>
              </a:lnSpc>
              <a:spcBef>
                <a:spcPts val="0"/>
              </a:spcBef>
              <a:spcAft>
                <a:spcPts val="0"/>
              </a:spcAft>
              <a:buClr>
                <a:schemeClr val="accent1"/>
              </a:buClr>
              <a:buSzPts val="5300"/>
              <a:buFont typeface="Amatic SC"/>
              <a:buNone/>
              <a:defRPr b="1" i="0" sz="5300" u="none" cap="none" strike="noStrike">
                <a:solidFill>
                  <a:schemeClr val="accent1"/>
                </a:solidFill>
                <a:latin typeface="Amatic SC"/>
                <a:ea typeface="Amatic SC"/>
                <a:cs typeface="Amatic SC"/>
                <a:sym typeface="Amatic SC"/>
              </a:defRPr>
            </a:lvl2pPr>
            <a:lvl3pPr lvl="2" marR="0" rtl="0" algn="l">
              <a:lnSpc>
                <a:spcPct val="100000"/>
              </a:lnSpc>
              <a:spcBef>
                <a:spcPts val="0"/>
              </a:spcBef>
              <a:spcAft>
                <a:spcPts val="0"/>
              </a:spcAft>
              <a:buClr>
                <a:schemeClr val="accent1"/>
              </a:buClr>
              <a:buSzPts val="5300"/>
              <a:buFont typeface="Amatic SC"/>
              <a:buNone/>
              <a:defRPr b="1" i="0" sz="5300" u="none" cap="none" strike="noStrike">
                <a:solidFill>
                  <a:schemeClr val="accent1"/>
                </a:solidFill>
                <a:latin typeface="Amatic SC"/>
                <a:ea typeface="Amatic SC"/>
                <a:cs typeface="Amatic SC"/>
                <a:sym typeface="Amatic SC"/>
              </a:defRPr>
            </a:lvl3pPr>
            <a:lvl4pPr lvl="3" marR="0" rtl="0" algn="l">
              <a:lnSpc>
                <a:spcPct val="100000"/>
              </a:lnSpc>
              <a:spcBef>
                <a:spcPts val="0"/>
              </a:spcBef>
              <a:spcAft>
                <a:spcPts val="0"/>
              </a:spcAft>
              <a:buClr>
                <a:schemeClr val="accent1"/>
              </a:buClr>
              <a:buSzPts val="5300"/>
              <a:buFont typeface="Amatic SC"/>
              <a:buNone/>
              <a:defRPr b="1" i="0" sz="5300" u="none" cap="none" strike="noStrike">
                <a:solidFill>
                  <a:schemeClr val="accent1"/>
                </a:solidFill>
                <a:latin typeface="Amatic SC"/>
                <a:ea typeface="Amatic SC"/>
                <a:cs typeface="Amatic SC"/>
                <a:sym typeface="Amatic SC"/>
              </a:defRPr>
            </a:lvl4pPr>
            <a:lvl5pPr lvl="4" marR="0" rtl="0" algn="l">
              <a:lnSpc>
                <a:spcPct val="100000"/>
              </a:lnSpc>
              <a:spcBef>
                <a:spcPts val="0"/>
              </a:spcBef>
              <a:spcAft>
                <a:spcPts val="0"/>
              </a:spcAft>
              <a:buClr>
                <a:schemeClr val="accent1"/>
              </a:buClr>
              <a:buSzPts val="5300"/>
              <a:buFont typeface="Amatic SC"/>
              <a:buNone/>
              <a:defRPr b="1" i="0" sz="5300" u="none" cap="none" strike="noStrike">
                <a:solidFill>
                  <a:schemeClr val="accent1"/>
                </a:solidFill>
                <a:latin typeface="Amatic SC"/>
                <a:ea typeface="Amatic SC"/>
                <a:cs typeface="Amatic SC"/>
                <a:sym typeface="Amatic SC"/>
              </a:defRPr>
            </a:lvl5pPr>
            <a:lvl6pPr lvl="5" marR="0" rtl="0" algn="l">
              <a:lnSpc>
                <a:spcPct val="100000"/>
              </a:lnSpc>
              <a:spcBef>
                <a:spcPts val="0"/>
              </a:spcBef>
              <a:spcAft>
                <a:spcPts val="0"/>
              </a:spcAft>
              <a:buClr>
                <a:schemeClr val="accent1"/>
              </a:buClr>
              <a:buSzPts val="5300"/>
              <a:buFont typeface="Amatic SC"/>
              <a:buNone/>
              <a:defRPr b="1" i="0" sz="5300" u="none" cap="none" strike="noStrike">
                <a:solidFill>
                  <a:schemeClr val="accent1"/>
                </a:solidFill>
                <a:latin typeface="Amatic SC"/>
                <a:ea typeface="Amatic SC"/>
                <a:cs typeface="Amatic SC"/>
                <a:sym typeface="Amatic SC"/>
              </a:defRPr>
            </a:lvl6pPr>
            <a:lvl7pPr lvl="6" marR="0" rtl="0" algn="l">
              <a:lnSpc>
                <a:spcPct val="100000"/>
              </a:lnSpc>
              <a:spcBef>
                <a:spcPts val="0"/>
              </a:spcBef>
              <a:spcAft>
                <a:spcPts val="0"/>
              </a:spcAft>
              <a:buClr>
                <a:schemeClr val="accent1"/>
              </a:buClr>
              <a:buSzPts val="5300"/>
              <a:buFont typeface="Amatic SC"/>
              <a:buNone/>
              <a:defRPr b="1" i="0" sz="5300" u="none" cap="none" strike="noStrike">
                <a:solidFill>
                  <a:schemeClr val="accent1"/>
                </a:solidFill>
                <a:latin typeface="Amatic SC"/>
                <a:ea typeface="Amatic SC"/>
                <a:cs typeface="Amatic SC"/>
                <a:sym typeface="Amatic SC"/>
              </a:defRPr>
            </a:lvl7pPr>
            <a:lvl8pPr lvl="7" marR="0" rtl="0" algn="l">
              <a:lnSpc>
                <a:spcPct val="100000"/>
              </a:lnSpc>
              <a:spcBef>
                <a:spcPts val="0"/>
              </a:spcBef>
              <a:spcAft>
                <a:spcPts val="0"/>
              </a:spcAft>
              <a:buClr>
                <a:schemeClr val="accent1"/>
              </a:buClr>
              <a:buSzPts val="5300"/>
              <a:buFont typeface="Amatic SC"/>
              <a:buNone/>
              <a:defRPr b="1" i="0" sz="5300" u="none" cap="none" strike="noStrike">
                <a:solidFill>
                  <a:schemeClr val="accent1"/>
                </a:solidFill>
                <a:latin typeface="Amatic SC"/>
                <a:ea typeface="Amatic SC"/>
                <a:cs typeface="Amatic SC"/>
                <a:sym typeface="Amatic SC"/>
              </a:defRPr>
            </a:lvl8pPr>
            <a:lvl9pPr lvl="8" marR="0" rtl="0" algn="l">
              <a:lnSpc>
                <a:spcPct val="100000"/>
              </a:lnSpc>
              <a:spcBef>
                <a:spcPts val="0"/>
              </a:spcBef>
              <a:spcAft>
                <a:spcPts val="0"/>
              </a:spcAft>
              <a:buClr>
                <a:schemeClr val="accent1"/>
              </a:buClr>
              <a:buSzPts val="5300"/>
              <a:buFont typeface="Amatic SC"/>
              <a:buNone/>
              <a:defRPr b="1" i="0" sz="5300" u="none" cap="none" strike="noStrike">
                <a:solidFill>
                  <a:schemeClr val="accent1"/>
                </a:solidFill>
                <a:latin typeface="Amatic SC"/>
                <a:ea typeface="Amatic SC"/>
                <a:cs typeface="Amatic SC"/>
                <a:sym typeface="Amatic SC"/>
              </a:defRPr>
            </a:lvl9pPr>
          </a:lstStyle>
          <a:p/>
        </p:txBody>
      </p:sp>
      <p:sp>
        <p:nvSpPr>
          <p:cNvPr id="109" name="Google Shape;109;p18"/>
          <p:cNvSpPr txBox="1"/>
          <p:nvPr>
            <p:ph idx="12" type="sldNum"/>
          </p:nvPr>
        </p:nvSpPr>
        <p:spPr>
          <a:xfrm>
            <a:off x="11296609" y="6217621"/>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 column text">
    <p:spTree>
      <p:nvGrpSpPr>
        <p:cNvPr id="110" name="Shape 110"/>
        <p:cNvGrpSpPr/>
        <p:nvPr/>
      </p:nvGrpSpPr>
      <p:grpSpPr>
        <a:xfrm>
          <a:off x="0" y="0"/>
          <a:ext cx="0" cy="0"/>
          <a:chOff x="0" y="0"/>
          <a:chExt cx="0" cy="0"/>
        </a:xfrm>
      </p:grpSpPr>
      <p:sp>
        <p:nvSpPr>
          <p:cNvPr id="111" name="Google Shape;111;p19"/>
          <p:cNvSpPr txBox="1"/>
          <p:nvPr>
            <p:ph type="title"/>
          </p:nvPr>
        </p:nvSpPr>
        <p:spPr>
          <a:xfrm>
            <a:off x="415600" y="740800"/>
            <a:ext cx="3744000" cy="1007700"/>
          </a:xfrm>
          <a:prstGeom prst="rect">
            <a:avLst/>
          </a:prstGeom>
          <a:noFill/>
          <a:ln>
            <a:noFill/>
          </a:ln>
        </p:spPr>
        <p:txBody>
          <a:bodyPr anchorCtr="0" anchor="b" bIns="121900" lIns="121900" spcFirstLastPara="1" rIns="121900" wrap="square" tIns="121900"/>
          <a:lstStyle>
            <a:lvl1pPr lvl="0" marR="0" rtl="0" algn="l">
              <a:lnSpc>
                <a:spcPct val="100000"/>
              </a:lnSpc>
              <a:spcBef>
                <a:spcPts val="0"/>
              </a:spcBef>
              <a:spcAft>
                <a:spcPts val="0"/>
              </a:spcAft>
              <a:buClr>
                <a:schemeClr val="accent1"/>
              </a:buClr>
              <a:buSzPts val="4000"/>
              <a:buFont typeface="Amatic SC"/>
              <a:buNone/>
              <a:defRPr b="1" i="0" sz="4000" u="none" cap="none" strike="noStrike">
                <a:solidFill>
                  <a:schemeClr val="accent1"/>
                </a:solidFill>
                <a:latin typeface="Amatic SC"/>
                <a:ea typeface="Amatic SC"/>
                <a:cs typeface="Amatic SC"/>
                <a:sym typeface="Amatic SC"/>
              </a:defRPr>
            </a:lvl1pPr>
            <a:lvl2pPr lvl="1" marR="0" rtl="0" algn="l">
              <a:lnSpc>
                <a:spcPct val="100000"/>
              </a:lnSpc>
              <a:spcBef>
                <a:spcPts val="0"/>
              </a:spcBef>
              <a:spcAft>
                <a:spcPts val="0"/>
              </a:spcAft>
              <a:buClr>
                <a:schemeClr val="accent1"/>
              </a:buClr>
              <a:buSzPts val="4000"/>
              <a:buFont typeface="Amatic SC"/>
              <a:buNone/>
              <a:defRPr b="1" i="0" sz="4000" u="none" cap="none" strike="noStrike">
                <a:solidFill>
                  <a:schemeClr val="accent1"/>
                </a:solidFill>
                <a:latin typeface="Amatic SC"/>
                <a:ea typeface="Amatic SC"/>
                <a:cs typeface="Amatic SC"/>
                <a:sym typeface="Amatic SC"/>
              </a:defRPr>
            </a:lvl2pPr>
            <a:lvl3pPr lvl="2" marR="0" rtl="0" algn="l">
              <a:lnSpc>
                <a:spcPct val="100000"/>
              </a:lnSpc>
              <a:spcBef>
                <a:spcPts val="0"/>
              </a:spcBef>
              <a:spcAft>
                <a:spcPts val="0"/>
              </a:spcAft>
              <a:buClr>
                <a:schemeClr val="accent1"/>
              </a:buClr>
              <a:buSzPts val="4000"/>
              <a:buFont typeface="Amatic SC"/>
              <a:buNone/>
              <a:defRPr b="1" i="0" sz="4000" u="none" cap="none" strike="noStrike">
                <a:solidFill>
                  <a:schemeClr val="accent1"/>
                </a:solidFill>
                <a:latin typeface="Amatic SC"/>
                <a:ea typeface="Amatic SC"/>
                <a:cs typeface="Amatic SC"/>
                <a:sym typeface="Amatic SC"/>
              </a:defRPr>
            </a:lvl3pPr>
            <a:lvl4pPr lvl="3" marR="0" rtl="0" algn="l">
              <a:lnSpc>
                <a:spcPct val="100000"/>
              </a:lnSpc>
              <a:spcBef>
                <a:spcPts val="0"/>
              </a:spcBef>
              <a:spcAft>
                <a:spcPts val="0"/>
              </a:spcAft>
              <a:buClr>
                <a:schemeClr val="accent1"/>
              </a:buClr>
              <a:buSzPts val="4000"/>
              <a:buFont typeface="Amatic SC"/>
              <a:buNone/>
              <a:defRPr b="1" i="0" sz="4000" u="none" cap="none" strike="noStrike">
                <a:solidFill>
                  <a:schemeClr val="accent1"/>
                </a:solidFill>
                <a:latin typeface="Amatic SC"/>
                <a:ea typeface="Amatic SC"/>
                <a:cs typeface="Amatic SC"/>
                <a:sym typeface="Amatic SC"/>
              </a:defRPr>
            </a:lvl4pPr>
            <a:lvl5pPr lvl="4" marR="0" rtl="0" algn="l">
              <a:lnSpc>
                <a:spcPct val="100000"/>
              </a:lnSpc>
              <a:spcBef>
                <a:spcPts val="0"/>
              </a:spcBef>
              <a:spcAft>
                <a:spcPts val="0"/>
              </a:spcAft>
              <a:buClr>
                <a:schemeClr val="accent1"/>
              </a:buClr>
              <a:buSzPts val="4000"/>
              <a:buFont typeface="Amatic SC"/>
              <a:buNone/>
              <a:defRPr b="1" i="0" sz="4000" u="none" cap="none" strike="noStrike">
                <a:solidFill>
                  <a:schemeClr val="accent1"/>
                </a:solidFill>
                <a:latin typeface="Amatic SC"/>
                <a:ea typeface="Amatic SC"/>
                <a:cs typeface="Amatic SC"/>
                <a:sym typeface="Amatic SC"/>
              </a:defRPr>
            </a:lvl5pPr>
            <a:lvl6pPr lvl="5" marR="0" rtl="0" algn="l">
              <a:lnSpc>
                <a:spcPct val="100000"/>
              </a:lnSpc>
              <a:spcBef>
                <a:spcPts val="0"/>
              </a:spcBef>
              <a:spcAft>
                <a:spcPts val="0"/>
              </a:spcAft>
              <a:buClr>
                <a:schemeClr val="accent1"/>
              </a:buClr>
              <a:buSzPts val="4000"/>
              <a:buFont typeface="Amatic SC"/>
              <a:buNone/>
              <a:defRPr b="1" i="0" sz="4000" u="none" cap="none" strike="noStrike">
                <a:solidFill>
                  <a:schemeClr val="accent1"/>
                </a:solidFill>
                <a:latin typeface="Amatic SC"/>
                <a:ea typeface="Amatic SC"/>
                <a:cs typeface="Amatic SC"/>
                <a:sym typeface="Amatic SC"/>
              </a:defRPr>
            </a:lvl6pPr>
            <a:lvl7pPr lvl="6" marR="0" rtl="0" algn="l">
              <a:lnSpc>
                <a:spcPct val="100000"/>
              </a:lnSpc>
              <a:spcBef>
                <a:spcPts val="0"/>
              </a:spcBef>
              <a:spcAft>
                <a:spcPts val="0"/>
              </a:spcAft>
              <a:buClr>
                <a:schemeClr val="accent1"/>
              </a:buClr>
              <a:buSzPts val="4000"/>
              <a:buFont typeface="Amatic SC"/>
              <a:buNone/>
              <a:defRPr b="1" i="0" sz="4000" u="none" cap="none" strike="noStrike">
                <a:solidFill>
                  <a:schemeClr val="accent1"/>
                </a:solidFill>
                <a:latin typeface="Amatic SC"/>
                <a:ea typeface="Amatic SC"/>
                <a:cs typeface="Amatic SC"/>
                <a:sym typeface="Amatic SC"/>
              </a:defRPr>
            </a:lvl7pPr>
            <a:lvl8pPr lvl="7" marR="0" rtl="0" algn="l">
              <a:lnSpc>
                <a:spcPct val="100000"/>
              </a:lnSpc>
              <a:spcBef>
                <a:spcPts val="0"/>
              </a:spcBef>
              <a:spcAft>
                <a:spcPts val="0"/>
              </a:spcAft>
              <a:buClr>
                <a:schemeClr val="accent1"/>
              </a:buClr>
              <a:buSzPts val="4000"/>
              <a:buFont typeface="Amatic SC"/>
              <a:buNone/>
              <a:defRPr b="1" i="0" sz="4000" u="none" cap="none" strike="noStrike">
                <a:solidFill>
                  <a:schemeClr val="accent1"/>
                </a:solidFill>
                <a:latin typeface="Amatic SC"/>
                <a:ea typeface="Amatic SC"/>
                <a:cs typeface="Amatic SC"/>
                <a:sym typeface="Amatic SC"/>
              </a:defRPr>
            </a:lvl8pPr>
            <a:lvl9pPr lvl="8" marR="0" rtl="0" algn="l">
              <a:lnSpc>
                <a:spcPct val="100000"/>
              </a:lnSpc>
              <a:spcBef>
                <a:spcPts val="0"/>
              </a:spcBef>
              <a:spcAft>
                <a:spcPts val="0"/>
              </a:spcAft>
              <a:buClr>
                <a:schemeClr val="accent1"/>
              </a:buClr>
              <a:buSzPts val="4000"/>
              <a:buFont typeface="Amatic SC"/>
              <a:buNone/>
              <a:defRPr b="1" i="0" sz="4000" u="none" cap="none" strike="noStrike">
                <a:solidFill>
                  <a:schemeClr val="accent1"/>
                </a:solidFill>
                <a:latin typeface="Amatic SC"/>
                <a:ea typeface="Amatic SC"/>
                <a:cs typeface="Amatic SC"/>
                <a:sym typeface="Amatic SC"/>
              </a:defRPr>
            </a:lvl9pPr>
          </a:lstStyle>
          <a:p/>
        </p:txBody>
      </p:sp>
      <p:sp>
        <p:nvSpPr>
          <p:cNvPr id="112" name="Google Shape;112;p19"/>
          <p:cNvSpPr txBox="1"/>
          <p:nvPr>
            <p:ph idx="1" type="body"/>
          </p:nvPr>
        </p:nvSpPr>
        <p:spPr>
          <a:xfrm>
            <a:off x="415600" y="1852800"/>
            <a:ext cx="3744000" cy="4239300"/>
          </a:xfrm>
          <a:prstGeom prst="rect">
            <a:avLst/>
          </a:prstGeom>
          <a:noFill/>
          <a:ln>
            <a:noFill/>
          </a:ln>
        </p:spPr>
        <p:txBody>
          <a:bodyPr anchorCtr="0" anchor="t" bIns="121900" lIns="121900" spcFirstLastPara="1" rIns="121900" wrap="square" tIns="121900"/>
          <a:lstStyle>
            <a:lvl1pPr indent="-228600" lvl="0" marL="457200" marR="0" rtl="0" algn="l">
              <a:lnSpc>
                <a:spcPct val="115000"/>
              </a:lnSpc>
              <a:spcBef>
                <a:spcPts val="0"/>
              </a:spcBef>
              <a:spcAft>
                <a:spcPts val="0"/>
              </a:spcAft>
              <a:buClr>
                <a:schemeClr val="dk2"/>
              </a:buClr>
              <a:buSzPts val="1600"/>
              <a:buFont typeface="Source Code Pro"/>
              <a:buNone/>
              <a:defRPr b="0" i="0" sz="1600" u="none" cap="none" strike="noStrike">
                <a:solidFill>
                  <a:schemeClr val="dk2"/>
                </a:solidFill>
                <a:latin typeface="Source Code Pro"/>
                <a:ea typeface="Source Code Pro"/>
                <a:cs typeface="Source Code Pro"/>
                <a:sym typeface="Source Code Pro"/>
              </a:defRPr>
            </a:lvl1pPr>
            <a:lvl2pPr indent="-228600" lvl="1" marL="914400" marR="0" rtl="0" algn="l">
              <a:lnSpc>
                <a:spcPct val="115000"/>
              </a:lnSpc>
              <a:spcBef>
                <a:spcPts val="2100"/>
              </a:spcBef>
              <a:spcAft>
                <a:spcPts val="0"/>
              </a:spcAft>
              <a:buClr>
                <a:schemeClr val="dk2"/>
              </a:buClr>
              <a:buSzPts val="1600"/>
              <a:buFont typeface="Source Code Pro"/>
              <a:buNone/>
              <a:defRPr b="0" i="0" sz="1600" u="none" cap="none" strike="noStrike">
                <a:solidFill>
                  <a:schemeClr val="dk2"/>
                </a:solidFill>
                <a:latin typeface="Source Code Pro"/>
                <a:ea typeface="Source Code Pro"/>
                <a:cs typeface="Source Code Pro"/>
                <a:sym typeface="Source Code Pro"/>
              </a:defRPr>
            </a:lvl2pPr>
            <a:lvl3pPr indent="-228600" lvl="2" marL="1371600" marR="0" rtl="0" algn="l">
              <a:lnSpc>
                <a:spcPct val="115000"/>
              </a:lnSpc>
              <a:spcBef>
                <a:spcPts val="2100"/>
              </a:spcBef>
              <a:spcAft>
                <a:spcPts val="0"/>
              </a:spcAft>
              <a:buClr>
                <a:schemeClr val="dk2"/>
              </a:buClr>
              <a:buSzPts val="1600"/>
              <a:buFont typeface="Source Code Pro"/>
              <a:buNone/>
              <a:defRPr b="0" i="0" sz="1600" u="none" cap="none" strike="noStrike">
                <a:solidFill>
                  <a:schemeClr val="dk2"/>
                </a:solidFill>
                <a:latin typeface="Source Code Pro"/>
                <a:ea typeface="Source Code Pro"/>
                <a:cs typeface="Source Code Pro"/>
                <a:sym typeface="Source Code Pro"/>
              </a:defRPr>
            </a:lvl3pPr>
            <a:lvl4pPr indent="-228600" lvl="3" marL="1828800" marR="0" rtl="0" algn="l">
              <a:lnSpc>
                <a:spcPct val="115000"/>
              </a:lnSpc>
              <a:spcBef>
                <a:spcPts val="2100"/>
              </a:spcBef>
              <a:spcAft>
                <a:spcPts val="0"/>
              </a:spcAft>
              <a:buClr>
                <a:schemeClr val="dk2"/>
              </a:buClr>
              <a:buSzPts val="1600"/>
              <a:buFont typeface="Source Code Pro"/>
              <a:buNone/>
              <a:defRPr b="0" i="0" sz="1600" u="none" cap="none" strike="noStrike">
                <a:solidFill>
                  <a:schemeClr val="dk2"/>
                </a:solidFill>
                <a:latin typeface="Source Code Pro"/>
                <a:ea typeface="Source Code Pro"/>
                <a:cs typeface="Source Code Pro"/>
                <a:sym typeface="Source Code Pro"/>
              </a:defRPr>
            </a:lvl4pPr>
            <a:lvl5pPr indent="-228600" lvl="4" marL="2286000" marR="0" rtl="0" algn="l">
              <a:lnSpc>
                <a:spcPct val="115000"/>
              </a:lnSpc>
              <a:spcBef>
                <a:spcPts val="2100"/>
              </a:spcBef>
              <a:spcAft>
                <a:spcPts val="0"/>
              </a:spcAft>
              <a:buClr>
                <a:schemeClr val="dk2"/>
              </a:buClr>
              <a:buSzPts val="1600"/>
              <a:buFont typeface="Source Code Pro"/>
              <a:buNone/>
              <a:defRPr b="0" i="0" sz="1600" u="none" cap="none" strike="noStrike">
                <a:solidFill>
                  <a:schemeClr val="dk2"/>
                </a:solidFill>
                <a:latin typeface="Source Code Pro"/>
                <a:ea typeface="Source Code Pro"/>
                <a:cs typeface="Source Code Pro"/>
                <a:sym typeface="Source Code Pro"/>
              </a:defRPr>
            </a:lvl5pPr>
            <a:lvl6pPr indent="-228600" lvl="5" marL="2743200" marR="0" rtl="0" algn="l">
              <a:lnSpc>
                <a:spcPct val="115000"/>
              </a:lnSpc>
              <a:spcBef>
                <a:spcPts val="2100"/>
              </a:spcBef>
              <a:spcAft>
                <a:spcPts val="0"/>
              </a:spcAft>
              <a:buClr>
                <a:schemeClr val="dk2"/>
              </a:buClr>
              <a:buSzPts val="1600"/>
              <a:buFont typeface="Source Code Pro"/>
              <a:buNone/>
              <a:defRPr b="0" i="0" sz="1600" u="none" cap="none" strike="noStrike">
                <a:solidFill>
                  <a:schemeClr val="dk2"/>
                </a:solidFill>
                <a:latin typeface="Source Code Pro"/>
                <a:ea typeface="Source Code Pro"/>
                <a:cs typeface="Source Code Pro"/>
                <a:sym typeface="Source Code Pro"/>
              </a:defRPr>
            </a:lvl6pPr>
            <a:lvl7pPr indent="-228600" lvl="6" marL="3200400" marR="0" rtl="0" algn="l">
              <a:lnSpc>
                <a:spcPct val="115000"/>
              </a:lnSpc>
              <a:spcBef>
                <a:spcPts val="2100"/>
              </a:spcBef>
              <a:spcAft>
                <a:spcPts val="0"/>
              </a:spcAft>
              <a:buClr>
                <a:schemeClr val="dk2"/>
              </a:buClr>
              <a:buSzPts val="1600"/>
              <a:buFont typeface="Source Code Pro"/>
              <a:buNone/>
              <a:defRPr b="0" i="0" sz="1600" u="none" cap="none" strike="noStrike">
                <a:solidFill>
                  <a:schemeClr val="dk2"/>
                </a:solidFill>
                <a:latin typeface="Source Code Pro"/>
                <a:ea typeface="Source Code Pro"/>
                <a:cs typeface="Source Code Pro"/>
                <a:sym typeface="Source Code Pro"/>
              </a:defRPr>
            </a:lvl7pPr>
            <a:lvl8pPr indent="-228600" lvl="7" marL="3657600" marR="0" rtl="0" algn="l">
              <a:lnSpc>
                <a:spcPct val="115000"/>
              </a:lnSpc>
              <a:spcBef>
                <a:spcPts val="2100"/>
              </a:spcBef>
              <a:spcAft>
                <a:spcPts val="0"/>
              </a:spcAft>
              <a:buClr>
                <a:schemeClr val="dk2"/>
              </a:buClr>
              <a:buSzPts val="1600"/>
              <a:buFont typeface="Source Code Pro"/>
              <a:buNone/>
              <a:defRPr b="0" i="0" sz="1600" u="none" cap="none" strike="noStrike">
                <a:solidFill>
                  <a:schemeClr val="dk2"/>
                </a:solidFill>
                <a:latin typeface="Source Code Pro"/>
                <a:ea typeface="Source Code Pro"/>
                <a:cs typeface="Source Code Pro"/>
                <a:sym typeface="Source Code Pro"/>
              </a:defRPr>
            </a:lvl8pPr>
            <a:lvl9pPr indent="-228600" lvl="8" marL="4114800" marR="0" rtl="0" algn="l">
              <a:lnSpc>
                <a:spcPct val="115000"/>
              </a:lnSpc>
              <a:spcBef>
                <a:spcPts val="2100"/>
              </a:spcBef>
              <a:spcAft>
                <a:spcPts val="2100"/>
              </a:spcAft>
              <a:buClr>
                <a:schemeClr val="dk2"/>
              </a:buClr>
              <a:buSzPts val="1600"/>
              <a:buFont typeface="Source Code Pro"/>
              <a:buNone/>
              <a:defRPr b="0" i="0" sz="1600" u="none" cap="none" strike="noStrike">
                <a:solidFill>
                  <a:schemeClr val="dk2"/>
                </a:solidFill>
                <a:latin typeface="Source Code Pro"/>
                <a:ea typeface="Source Code Pro"/>
                <a:cs typeface="Source Code Pro"/>
                <a:sym typeface="Source Code Pro"/>
              </a:defRPr>
            </a:lvl9pPr>
          </a:lstStyle>
          <a:p/>
        </p:txBody>
      </p:sp>
      <p:sp>
        <p:nvSpPr>
          <p:cNvPr id="113" name="Google Shape;113;p19"/>
          <p:cNvSpPr txBox="1"/>
          <p:nvPr>
            <p:ph idx="12" type="sldNum"/>
          </p:nvPr>
        </p:nvSpPr>
        <p:spPr>
          <a:xfrm>
            <a:off x="11296609" y="6217621"/>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 point">
    <p:spTree>
      <p:nvGrpSpPr>
        <p:cNvPr id="114" name="Shape 114"/>
        <p:cNvGrpSpPr/>
        <p:nvPr/>
      </p:nvGrpSpPr>
      <p:grpSpPr>
        <a:xfrm>
          <a:off x="0" y="0"/>
          <a:ext cx="0" cy="0"/>
          <a:chOff x="0" y="0"/>
          <a:chExt cx="0" cy="0"/>
        </a:xfrm>
      </p:grpSpPr>
      <p:sp>
        <p:nvSpPr>
          <p:cNvPr id="115" name="Google Shape;115;p20"/>
          <p:cNvSpPr txBox="1"/>
          <p:nvPr>
            <p:ph type="title"/>
          </p:nvPr>
        </p:nvSpPr>
        <p:spPr>
          <a:xfrm>
            <a:off x="653667" y="701800"/>
            <a:ext cx="7491600" cy="5454300"/>
          </a:xfrm>
          <a:prstGeom prst="rect">
            <a:avLst/>
          </a:prstGeom>
          <a:noFill/>
          <a:ln>
            <a:noFill/>
          </a:ln>
        </p:spPr>
        <p:txBody>
          <a:bodyPr anchorCtr="0" anchor="ctr" bIns="121900" lIns="121900" spcFirstLastPara="1" rIns="121900" wrap="square" tIns="121900"/>
          <a:lstStyle>
            <a:lvl1pPr lvl="0" marR="0" rtl="0" algn="l">
              <a:lnSpc>
                <a:spcPct val="100000"/>
              </a:lnSpc>
              <a:spcBef>
                <a:spcPts val="0"/>
              </a:spcBef>
              <a:spcAft>
                <a:spcPts val="0"/>
              </a:spcAft>
              <a:buClr>
                <a:schemeClr val="lt1"/>
              </a:buClr>
              <a:buSzPts val="8000"/>
              <a:buFont typeface="Amatic SC"/>
              <a:buNone/>
              <a:defRPr b="1" i="0" sz="8000" u="none" cap="none" strike="noStrike">
                <a:solidFill>
                  <a:schemeClr val="lt1"/>
                </a:solidFill>
                <a:latin typeface="Amatic SC"/>
                <a:ea typeface="Amatic SC"/>
                <a:cs typeface="Amatic SC"/>
                <a:sym typeface="Amatic SC"/>
              </a:defRPr>
            </a:lvl1pPr>
            <a:lvl2pPr lvl="1" marR="0" rtl="0" algn="l">
              <a:lnSpc>
                <a:spcPct val="100000"/>
              </a:lnSpc>
              <a:spcBef>
                <a:spcPts val="0"/>
              </a:spcBef>
              <a:spcAft>
                <a:spcPts val="0"/>
              </a:spcAft>
              <a:buClr>
                <a:schemeClr val="lt1"/>
              </a:buClr>
              <a:buSzPts val="8000"/>
              <a:buFont typeface="Amatic SC"/>
              <a:buNone/>
              <a:defRPr b="1" i="0" sz="8000" u="none" cap="none" strike="noStrike">
                <a:solidFill>
                  <a:schemeClr val="lt1"/>
                </a:solidFill>
                <a:latin typeface="Amatic SC"/>
                <a:ea typeface="Amatic SC"/>
                <a:cs typeface="Amatic SC"/>
                <a:sym typeface="Amatic SC"/>
              </a:defRPr>
            </a:lvl2pPr>
            <a:lvl3pPr lvl="2" marR="0" rtl="0" algn="l">
              <a:lnSpc>
                <a:spcPct val="100000"/>
              </a:lnSpc>
              <a:spcBef>
                <a:spcPts val="0"/>
              </a:spcBef>
              <a:spcAft>
                <a:spcPts val="0"/>
              </a:spcAft>
              <a:buClr>
                <a:schemeClr val="lt1"/>
              </a:buClr>
              <a:buSzPts val="8000"/>
              <a:buFont typeface="Amatic SC"/>
              <a:buNone/>
              <a:defRPr b="1" i="0" sz="8000" u="none" cap="none" strike="noStrike">
                <a:solidFill>
                  <a:schemeClr val="lt1"/>
                </a:solidFill>
                <a:latin typeface="Amatic SC"/>
                <a:ea typeface="Amatic SC"/>
                <a:cs typeface="Amatic SC"/>
                <a:sym typeface="Amatic SC"/>
              </a:defRPr>
            </a:lvl3pPr>
            <a:lvl4pPr lvl="3" marR="0" rtl="0" algn="l">
              <a:lnSpc>
                <a:spcPct val="100000"/>
              </a:lnSpc>
              <a:spcBef>
                <a:spcPts val="0"/>
              </a:spcBef>
              <a:spcAft>
                <a:spcPts val="0"/>
              </a:spcAft>
              <a:buClr>
                <a:schemeClr val="lt1"/>
              </a:buClr>
              <a:buSzPts val="8000"/>
              <a:buFont typeface="Amatic SC"/>
              <a:buNone/>
              <a:defRPr b="1" i="0" sz="8000" u="none" cap="none" strike="noStrike">
                <a:solidFill>
                  <a:schemeClr val="lt1"/>
                </a:solidFill>
                <a:latin typeface="Amatic SC"/>
                <a:ea typeface="Amatic SC"/>
                <a:cs typeface="Amatic SC"/>
                <a:sym typeface="Amatic SC"/>
              </a:defRPr>
            </a:lvl4pPr>
            <a:lvl5pPr lvl="4" marR="0" rtl="0" algn="l">
              <a:lnSpc>
                <a:spcPct val="100000"/>
              </a:lnSpc>
              <a:spcBef>
                <a:spcPts val="0"/>
              </a:spcBef>
              <a:spcAft>
                <a:spcPts val="0"/>
              </a:spcAft>
              <a:buClr>
                <a:schemeClr val="lt1"/>
              </a:buClr>
              <a:buSzPts val="8000"/>
              <a:buFont typeface="Amatic SC"/>
              <a:buNone/>
              <a:defRPr b="1" i="0" sz="8000" u="none" cap="none" strike="noStrike">
                <a:solidFill>
                  <a:schemeClr val="lt1"/>
                </a:solidFill>
                <a:latin typeface="Amatic SC"/>
                <a:ea typeface="Amatic SC"/>
                <a:cs typeface="Amatic SC"/>
                <a:sym typeface="Amatic SC"/>
              </a:defRPr>
            </a:lvl5pPr>
            <a:lvl6pPr lvl="5" marR="0" rtl="0" algn="l">
              <a:lnSpc>
                <a:spcPct val="100000"/>
              </a:lnSpc>
              <a:spcBef>
                <a:spcPts val="0"/>
              </a:spcBef>
              <a:spcAft>
                <a:spcPts val="0"/>
              </a:spcAft>
              <a:buClr>
                <a:schemeClr val="lt1"/>
              </a:buClr>
              <a:buSzPts val="8000"/>
              <a:buFont typeface="Amatic SC"/>
              <a:buNone/>
              <a:defRPr b="1" i="0" sz="8000" u="none" cap="none" strike="noStrike">
                <a:solidFill>
                  <a:schemeClr val="lt1"/>
                </a:solidFill>
                <a:latin typeface="Amatic SC"/>
                <a:ea typeface="Amatic SC"/>
                <a:cs typeface="Amatic SC"/>
                <a:sym typeface="Amatic SC"/>
              </a:defRPr>
            </a:lvl6pPr>
            <a:lvl7pPr lvl="6" marR="0" rtl="0" algn="l">
              <a:lnSpc>
                <a:spcPct val="100000"/>
              </a:lnSpc>
              <a:spcBef>
                <a:spcPts val="0"/>
              </a:spcBef>
              <a:spcAft>
                <a:spcPts val="0"/>
              </a:spcAft>
              <a:buClr>
                <a:schemeClr val="lt1"/>
              </a:buClr>
              <a:buSzPts val="8000"/>
              <a:buFont typeface="Amatic SC"/>
              <a:buNone/>
              <a:defRPr b="1" i="0" sz="8000" u="none" cap="none" strike="noStrike">
                <a:solidFill>
                  <a:schemeClr val="lt1"/>
                </a:solidFill>
                <a:latin typeface="Amatic SC"/>
                <a:ea typeface="Amatic SC"/>
                <a:cs typeface="Amatic SC"/>
                <a:sym typeface="Amatic SC"/>
              </a:defRPr>
            </a:lvl7pPr>
            <a:lvl8pPr lvl="7" marR="0" rtl="0" algn="l">
              <a:lnSpc>
                <a:spcPct val="100000"/>
              </a:lnSpc>
              <a:spcBef>
                <a:spcPts val="0"/>
              </a:spcBef>
              <a:spcAft>
                <a:spcPts val="0"/>
              </a:spcAft>
              <a:buClr>
                <a:schemeClr val="lt1"/>
              </a:buClr>
              <a:buSzPts val="8000"/>
              <a:buFont typeface="Amatic SC"/>
              <a:buNone/>
              <a:defRPr b="1" i="0" sz="8000" u="none" cap="none" strike="noStrike">
                <a:solidFill>
                  <a:schemeClr val="lt1"/>
                </a:solidFill>
                <a:latin typeface="Amatic SC"/>
                <a:ea typeface="Amatic SC"/>
                <a:cs typeface="Amatic SC"/>
                <a:sym typeface="Amatic SC"/>
              </a:defRPr>
            </a:lvl8pPr>
            <a:lvl9pPr lvl="8" marR="0" rtl="0" algn="l">
              <a:lnSpc>
                <a:spcPct val="100000"/>
              </a:lnSpc>
              <a:spcBef>
                <a:spcPts val="0"/>
              </a:spcBef>
              <a:spcAft>
                <a:spcPts val="0"/>
              </a:spcAft>
              <a:buClr>
                <a:schemeClr val="lt1"/>
              </a:buClr>
              <a:buSzPts val="8000"/>
              <a:buFont typeface="Amatic SC"/>
              <a:buNone/>
              <a:defRPr b="1" i="0" sz="8000" u="none" cap="none" strike="noStrike">
                <a:solidFill>
                  <a:schemeClr val="lt1"/>
                </a:solidFill>
                <a:latin typeface="Amatic SC"/>
                <a:ea typeface="Amatic SC"/>
                <a:cs typeface="Amatic SC"/>
                <a:sym typeface="Amatic SC"/>
              </a:defRPr>
            </a:lvl9pPr>
          </a:lstStyle>
          <a:p/>
        </p:txBody>
      </p:sp>
      <p:sp>
        <p:nvSpPr>
          <p:cNvPr id="116" name="Google Shape;116;p20"/>
          <p:cNvSpPr txBox="1"/>
          <p:nvPr>
            <p:ph idx="12" type="sldNum"/>
          </p:nvPr>
        </p:nvSpPr>
        <p:spPr>
          <a:xfrm>
            <a:off x="11296609" y="6217621"/>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chemeClr val="lt1"/>
              </a:buClr>
              <a:buSzPts val="500"/>
              <a:buFont typeface="Arial"/>
              <a:buNone/>
              <a:defRPr b="0" i="0" sz="19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chemeClr val="lt1"/>
              </a:buClr>
              <a:buSzPts val="500"/>
              <a:buFont typeface="Arial"/>
              <a:buNone/>
              <a:defRPr b="0" i="0" sz="19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chemeClr val="lt1"/>
              </a:buClr>
              <a:buSzPts val="500"/>
              <a:buFont typeface="Arial"/>
              <a:buNone/>
              <a:defRPr b="0" i="0" sz="19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chemeClr val="lt1"/>
              </a:buClr>
              <a:buSzPts val="500"/>
              <a:buFont typeface="Arial"/>
              <a:buNone/>
              <a:defRPr b="0" i="0" sz="19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chemeClr val="lt1"/>
              </a:buClr>
              <a:buSzPts val="500"/>
              <a:buFont typeface="Arial"/>
              <a:buNone/>
              <a:defRPr b="0" i="0" sz="19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chemeClr val="lt1"/>
              </a:buClr>
              <a:buSzPts val="500"/>
              <a:buFont typeface="Arial"/>
              <a:buNone/>
              <a:defRPr b="0" i="0" sz="19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chemeClr val="lt1"/>
              </a:buClr>
              <a:buSzPts val="500"/>
              <a:buFont typeface="Arial"/>
              <a:buNone/>
              <a:defRPr b="0" i="0" sz="19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chemeClr val="lt1"/>
              </a:buClr>
              <a:buSzPts val="500"/>
              <a:buFont typeface="Arial"/>
              <a:buNone/>
              <a:defRPr b="0" i="0" sz="19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chemeClr val="lt1"/>
              </a:buClr>
              <a:buSzPts val="500"/>
              <a:buFont typeface="Arial"/>
              <a:buNone/>
              <a:defRPr b="0" i="0" sz="19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 title and description">
    <p:spTree>
      <p:nvGrpSpPr>
        <p:cNvPr id="117" name="Shape 117"/>
        <p:cNvGrpSpPr/>
        <p:nvPr/>
      </p:nvGrpSpPr>
      <p:grpSpPr>
        <a:xfrm>
          <a:off x="0" y="0"/>
          <a:ext cx="0" cy="0"/>
          <a:chOff x="0" y="0"/>
          <a:chExt cx="0" cy="0"/>
        </a:xfrm>
      </p:grpSpPr>
      <p:sp>
        <p:nvSpPr>
          <p:cNvPr id="118" name="Google Shape;118;p21"/>
          <p:cNvSpPr/>
          <p:nvPr/>
        </p:nvSpPr>
        <p:spPr>
          <a:xfrm>
            <a:off x="6096000" y="-33"/>
            <a:ext cx="6096000" cy="68580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cxnSp>
        <p:nvCxnSpPr>
          <p:cNvPr id="119" name="Google Shape;119;p21"/>
          <p:cNvCxnSpPr/>
          <p:nvPr/>
        </p:nvCxnSpPr>
        <p:spPr>
          <a:xfrm>
            <a:off x="6706233" y="5994000"/>
            <a:ext cx="624300" cy="0"/>
          </a:xfrm>
          <a:prstGeom prst="straightConnector1">
            <a:avLst/>
          </a:prstGeom>
          <a:noFill/>
          <a:ln cap="flat" cmpd="sng" w="28575">
            <a:solidFill>
              <a:schemeClr val="lt1"/>
            </a:solidFill>
            <a:prstDash val="solid"/>
            <a:round/>
            <a:headEnd len="sm" w="sm" type="none"/>
            <a:tailEnd len="sm" w="sm" type="none"/>
          </a:ln>
        </p:spPr>
      </p:cxnSp>
      <p:sp>
        <p:nvSpPr>
          <p:cNvPr id="120" name="Google Shape;120;p21"/>
          <p:cNvSpPr txBox="1"/>
          <p:nvPr>
            <p:ph type="title"/>
          </p:nvPr>
        </p:nvSpPr>
        <p:spPr>
          <a:xfrm>
            <a:off x="354000" y="1441867"/>
            <a:ext cx="5393700" cy="2280300"/>
          </a:xfrm>
          <a:prstGeom prst="rect">
            <a:avLst/>
          </a:prstGeom>
          <a:noFill/>
          <a:ln>
            <a:noFill/>
          </a:ln>
        </p:spPr>
        <p:txBody>
          <a:bodyPr anchorCtr="0" anchor="b" bIns="121900" lIns="121900" spcFirstLastPara="1" rIns="121900" wrap="square" tIns="121900"/>
          <a:lstStyle>
            <a:lvl1pPr lvl="0" marR="0" rtl="0" algn="ctr">
              <a:lnSpc>
                <a:spcPct val="100000"/>
              </a:lnSpc>
              <a:spcBef>
                <a:spcPts val="0"/>
              </a:spcBef>
              <a:spcAft>
                <a:spcPts val="0"/>
              </a:spcAft>
              <a:buClr>
                <a:schemeClr val="accent1"/>
              </a:buClr>
              <a:buSzPts val="7200"/>
              <a:buFont typeface="Amatic SC"/>
              <a:buNone/>
              <a:defRPr b="1" i="0" sz="7200" u="none" cap="none" strike="noStrike">
                <a:solidFill>
                  <a:schemeClr val="accent1"/>
                </a:solidFill>
                <a:latin typeface="Amatic SC"/>
                <a:ea typeface="Amatic SC"/>
                <a:cs typeface="Amatic SC"/>
                <a:sym typeface="Amatic SC"/>
              </a:defRPr>
            </a:lvl1pPr>
            <a:lvl2pPr lvl="1" marR="0" rtl="0" algn="ctr">
              <a:lnSpc>
                <a:spcPct val="100000"/>
              </a:lnSpc>
              <a:spcBef>
                <a:spcPts val="0"/>
              </a:spcBef>
              <a:spcAft>
                <a:spcPts val="0"/>
              </a:spcAft>
              <a:buClr>
                <a:schemeClr val="accent1"/>
              </a:buClr>
              <a:buSzPts val="7200"/>
              <a:buFont typeface="Amatic SC"/>
              <a:buNone/>
              <a:defRPr b="1" i="0" sz="7200" u="none" cap="none" strike="noStrike">
                <a:solidFill>
                  <a:schemeClr val="accent1"/>
                </a:solidFill>
                <a:latin typeface="Amatic SC"/>
                <a:ea typeface="Amatic SC"/>
                <a:cs typeface="Amatic SC"/>
                <a:sym typeface="Amatic SC"/>
              </a:defRPr>
            </a:lvl2pPr>
            <a:lvl3pPr lvl="2" marR="0" rtl="0" algn="ctr">
              <a:lnSpc>
                <a:spcPct val="100000"/>
              </a:lnSpc>
              <a:spcBef>
                <a:spcPts val="0"/>
              </a:spcBef>
              <a:spcAft>
                <a:spcPts val="0"/>
              </a:spcAft>
              <a:buClr>
                <a:schemeClr val="accent1"/>
              </a:buClr>
              <a:buSzPts val="7200"/>
              <a:buFont typeface="Amatic SC"/>
              <a:buNone/>
              <a:defRPr b="1" i="0" sz="7200" u="none" cap="none" strike="noStrike">
                <a:solidFill>
                  <a:schemeClr val="accent1"/>
                </a:solidFill>
                <a:latin typeface="Amatic SC"/>
                <a:ea typeface="Amatic SC"/>
                <a:cs typeface="Amatic SC"/>
                <a:sym typeface="Amatic SC"/>
              </a:defRPr>
            </a:lvl3pPr>
            <a:lvl4pPr lvl="3" marR="0" rtl="0" algn="ctr">
              <a:lnSpc>
                <a:spcPct val="100000"/>
              </a:lnSpc>
              <a:spcBef>
                <a:spcPts val="0"/>
              </a:spcBef>
              <a:spcAft>
                <a:spcPts val="0"/>
              </a:spcAft>
              <a:buClr>
                <a:schemeClr val="accent1"/>
              </a:buClr>
              <a:buSzPts val="7200"/>
              <a:buFont typeface="Amatic SC"/>
              <a:buNone/>
              <a:defRPr b="1" i="0" sz="7200" u="none" cap="none" strike="noStrike">
                <a:solidFill>
                  <a:schemeClr val="accent1"/>
                </a:solidFill>
                <a:latin typeface="Amatic SC"/>
                <a:ea typeface="Amatic SC"/>
                <a:cs typeface="Amatic SC"/>
                <a:sym typeface="Amatic SC"/>
              </a:defRPr>
            </a:lvl4pPr>
            <a:lvl5pPr lvl="4" marR="0" rtl="0" algn="ctr">
              <a:lnSpc>
                <a:spcPct val="100000"/>
              </a:lnSpc>
              <a:spcBef>
                <a:spcPts val="0"/>
              </a:spcBef>
              <a:spcAft>
                <a:spcPts val="0"/>
              </a:spcAft>
              <a:buClr>
                <a:schemeClr val="accent1"/>
              </a:buClr>
              <a:buSzPts val="7200"/>
              <a:buFont typeface="Amatic SC"/>
              <a:buNone/>
              <a:defRPr b="1" i="0" sz="7200" u="none" cap="none" strike="noStrike">
                <a:solidFill>
                  <a:schemeClr val="accent1"/>
                </a:solidFill>
                <a:latin typeface="Amatic SC"/>
                <a:ea typeface="Amatic SC"/>
                <a:cs typeface="Amatic SC"/>
                <a:sym typeface="Amatic SC"/>
              </a:defRPr>
            </a:lvl5pPr>
            <a:lvl6pPr lvl="5" marR="0" rtl="0" algn="ctr">
              <a:lnSpc>
                <a:spcPct val="100000"/>
              </a:lnSpc>
              <a:spcBef>
                <a:spcPts val="0"/>
              </a:spcBef>
              <a:spcAft>
                <a:spcPts val="0"/>
              </a:spcAft>
              <a:buClr>
                <a:schemeClr val="accent1"/>
              </a:buClr>
              <a:buSzPts val="7200"/>
              <a:buFont typeface="Amatic SC"/>
              <a:buNone/>
              <a:defRPr b="1" i="0" sz="7200" u="none" cap="none" strike="noStrike">
                <a:solidFill>
                  <a:schemeClr val="accent1"/>
                </a:solidFill>
                <a:latin typeface="Amatic SC"/>
                <a:ea typeface="Amatic SC"/>
                <a:cs typeface="Amatic SC"/>
                <a:sym typeface="Amatic SC"/>
              </a:defRPr>
            </a:lvl6pPr>
            <a:lvl7pPr lvl="6" marR="0" rtl="0" algn="ctr">
              <a:lnSpc>
                <a:spcPct val="100000"/>
              </a:lnSpc>
              <a:spcBef>
                <a:spcPts val="0"/>
              </a:spcBef>
              <a:spcAft>
                <a:spcPts val="0"/>
              </a:spcAft>
              <a:buClr>
                <a:schemeClr val="accent1"/>
              </a:buClr>
              <a:buSzPts val="7200"/>
              <a:buFont typeface="Amatic SC"/>
              <a:buNone/>
              <a:defRPr b="1" i="0" sz="7200" u="none" cap="none" strike="noStrike">
                <a:solidFill>
                  <a:schemeClr val="accent1"/>
                </a:solidFill>
                <a:latin typeface="Amatic SC"/>
                <a:ea typeface="Amatic SC"/>
                <a:cs typeface="Amatic SC"/>
                <a:sym typeface="Amatic SC"/>
              </a:defRPr>
            </a:lvl7pPr>
            <a:lvl8pPr lvl="7" marR="0" rtl="0" algn="ctr">
              <a:lnSpc>
                <a:spcPct val="100000"/>
              </a:lnSpc>
              <a:spcBef>
                <a:spcPts val="0"/>
              </a:spcBef>
              <a:spcAft>
                <a:spcPts val="0"/>
              </a:spcAft>
              <a:buClr>
                <a:schemeClr val="accent1"/>
              </a:buClr>
              <a:buSzPts val="7200"/>
              <a:buFont typeface="Amatic SC"/>
              <a:buNone/>
              <a:defRPr b="1" i="0" sz="7200" u="none" cap="none" strike="noStrike">
                <a:solidFill>
                  <a:schemeClr val="accent1"/>
                </a:solidFill>
                <a:latin typeface="Amatic SC"/>
                <a:ea typeface="Amatic SC"/>
                <a:cs typeface="Amatic SC"/>
                <a:sym typeface="Amatic SC"/>
              </a:defRPr>
            </a:lvl8pPr>
            <a:lvl9pPr lvl="8" marR="0" rtl="0" algn="ctr">
              <a:lnSpc>
                <a:spcPct val="100000"/>
              </a:lnSpc>
              <a:spcBef>
                <a:spcPts val="0"/>
              </a:spcBef>
              <a:spcAft>
                <a:spcPts val="0"/>
              </a:spcAft>
              <a:buClr>
                <a:schemeClr val="accent1"/>
              </a:buClr>
              <a:buSzPts val="7200"/>
              <a:buFont typeface="Amatic SC"/>
              <a:buNone/>
              <a:defRPr b="1" i="0" sz="7200" u="none" cap="none" strike="noStrike">
                <a:solidFill>
                  <a:schemeClr val="accent1"/>
                </a:solidFill>
                <a:latin typeface="Amatic SC"/>
                <a:ea typeface="Amatic SC"/>
                <a:cs typeface="Amatic SC"/>
                <a:sym typeface="Amatic SC"/>
              </a:defRPr>
            </a:lvl9pPr>
          </a:lstStyle>
          <a:p/>
        </p:txBody>
      </p:sp>
      <p:sp>
        <p:nvSpPr>
          <p:cNvPr id="121" name="Google Shape;121;p21"/>
          <p:cNvSpPr txBox="1"/>
          <p:nvPr>
            <p:ph idx="1" type="subTitle"/>
          </p:nvPr>
        </p:nvSpPr>
        <p:spPr>
          <a:xfrm>
            <a:off x="354000" y="3793629"/>
            <a:ext cx="5393700" cy="1794000"/>
          </a:xfrm>
          <a:prstGeom prst="rect">
            <a:avLst/>
          </a:prstGeom>
          <a:noFill/>
          <a:ln>
            <a:noFill/>
          </a:ln>
        </p:spPr>
        <p:txBody>
          <a:bodyPr anchorCtr="0" anchor="t" bIns="121900" lIns="121900" spcFirstLastPara="1" rIns="121900" wrap="square" tIns="121900"/>
          <a:lstStyle>
            <a:lvl1pPr lvl="0" marR="0" rtl="0" algn="ctr">
              <a:lnSpc>
                <a:spcPct val="100000"/>
              </a:lnSpc>
              <a:spcBef>
                <a:spcPts val="0"/>
              </a:spcBef>
              <a:spcAft>
                <a:spcPts val="0"/>
              </a:spcAft>
              <a:buClr>
                <a:schemeClr val="dk2"/>
              </a:buClr>
              <a:buSzPts val="2400"/>
              <a:buFont typeface="Source Code Pro"/>
              <a:buNone/>
              <a:defRPr b="0" i="0" sz="2400" u="none" cap="none" strike="noStrike">
                <a:solidFill>
                  <a:schemeClr val="dk2"/>
                </a:solidFill>
                <a:latin typeface="Source Code Pro"/>
                <a:ea typeface="Source Code Pro"/>
                <a:cs typeface="Source Code Pro"/>
                <a:sym typeface="Source Code Pro"/>
              </a:defRPr>
            </a:lvl1pPr>
            <a:lvl2pPr lvl="1" marR="0" rtl="0" algn="ctr">
              <a:lnSpc>
                <a:spcPct val="100000"/>
              </a:lnSpc>
              <a:spcBef>
                <a:spcPts val="0"/>
              </a:spcBef>
              <a:spcAft>
                <a:spcPts val="0"/>
              </a:spcAft>
              <a:buClr>
                <a:schemeClr val="dk2"/>
              </a:buClr>
              <a:buSzPts val="2400"/>
              <a:buFont typeface="Source Code Pro"/>
              <a:buNone/>
              <a:defRPr b="0" i="0" sz="2400" u="none" cap="none" strike="noStrike">
                <a:solidFill>
                  <a:schemeClr val="dk2"/>
                </a:solidFill>
                <a:latin typeface="Source Code Pro"/>
                <a:ea typeface="Source Code Pro"/>
                <a:cs typeface="Source Code Pro"/>
                <a:sym typeface="Source Code Pro"/>
              </a:defRPr>
            </a:lvl2pPr>
            <a:lvl3pPr lvl="2" marR="0" rtl="0" algn="ctr">
              <a:lnSpc>
                <a:spcPct val="100000"/>
              </a:lnSpc>
              <a:spcBef>
                <a:spcPts val="0"/>
              </a:spcBef>
              <a:spcAft>
                <a:spcPts val="0"/>
              </a:spcAft>
              <a:buClr>
                <a:schemeClr val="dk2"/>
              </a:buClr>
              <a:buSzPts val="2400"/>
              <a:buFont typeface="Source Code Pro"/>
              <a:buNone/>
              <a:defRPr b="0" i="0" sz="2400" u="none" cap="none" strike="noStrike">
                <a:solidFill>
                  <a:schemeClr val="dk2"/>
                </a:solidFill>
                <a:latin typeface="Source Code Pro"/>
                <a:ea typeface="Source Code Pro"/>
                <a:cs typeface="Source Code Pro"/>
                <a:sym typeface="Source Code Pro"/>
              </a:defRPr>
            </a:lvl3pPr>
            <a:lvl4pPr lvl="3" marR="0" rtl="0" algn="ctr">
              <a:lnSpc>
                <a:spcPct val="100000"/>
              </a:lnSpc>
              <a:spcBef>
                <a:spcPts val="0"/>
              </a:spcBef>
              <a:spcAft>
                <a:spcPts val="0"/>
              </a:spcAft>
              <a:buClr>
                <a:schemeClr val="dk2"/>
              </a:buClr>
              <a:buSzPts val="2400"/>
              <a:buFont typeface="Source Code Pro"/>
              <a:buNone/>
              <a:defRPr b="0" i="0" sz="2400" u="none" cap="none" strike="noStrike">
                <a:solidFill>
                  <a:schemeClr val="dk2"/>
                </a:solidFill>
                <a:latin typeface="Source Code Pro"/>
                <a:ea typeface="Source Code Pro"/>
                <a:cs typeface="Source Code Pro"/>
                <a:sym typeface="Source Code Pro"/>
              </a:defRPr>
            </a:lvl4pPr>
            <a:lvl5pPr lvl="4" marR="0" rtl="0" algn="ctr">
              <a:lnSpc>
                <a:spcPct val="100000"/>
              </a:lnSpc>
              <a:spcBef>
                <a:spcPts val="0"/>
              </a:spcBef>
              <a:spcAft>
                <a:spcPts val="0"/>
              </a:spcAft>
              <a:buClr>
                <a:schemeClr val="dk2"/>
              </a:buClr>
              <a:buSzPts val="2400"/>
              <a:buFont typeface="Source Code Pro"/>
              <a:buNone/>
              <a:defRPr b="0" i="0" sz="2400" u="none" cap="none" strike="noStrike">
                <a:solidFill>
                  <a:schemeClr val="dk2"/>
                </a:solidFill>
                <a:latin typeface="Source Code Pro"/>
                <a:ea typeface="Source Code Pro"/>
                <a:cs typeface="Source Code Pro"/>
                <a:sym typeface="Source Code Pro"/>
              </a:defRPr>
            </a:lvl5pPr>
            <a:lvl6pPr lvl="5" marR="0" rtl="0" algn="ctr">
              <a:lnSpc>
                <a:spcPct val="100000"/>
              </a:lnSpc>
              <a:spcBef>
                <a:spcPts val="0"/>
              </a:spcBef>
              <a:spcAft>
                <a:spcPts val="0"/>
              </a:spcAft>
              <a:buClr>
                <a:schemeClr val="dk2"/>
              </a:buClr>
              <a:buSzPts val="2400"/>
              <a:buFont typeface="Source Code Pro"/>
              <a:buNone/>
              <a:defRPr b="0" i="0" sz="2400" u="none" cap="none" strike="noStrike">
                <a:solidFill>
                  <a:schemeClr val="dk2"/>
                </a:solidFill>
                <a:latin typeface="Source Code Pro"/>
                <a:ea typeface="Source Code Pro"/>
                <a:cs typeface="Source Code Pro"/>
                <a:sym typeface="Source Code Pro"/>
              </a:defRPr>
            </a:lvl6pPr>
            <a:lvl7pPr lvl="6" marR="0" rtl="0" algn="ctr">
              <a:lnSpc>
                <a:spcPct val="100000"/>
              </a:lnSpc>
              <a:spcBef>
                <a:spcPts val="0"/>
              </a:spcBef>
              <a:spcAft>
                <a:spcPts val="0"/>
              </a:spcAft>
              <a:buClr>
                <a:schemeClr val="dk2"/>
              </a:buClr>
              <a:buSzPts val="2400"/>
              <a:buFont typeface="Source Code Pro"/>
              <a:buNone/>
              <a:defRPr b="0" i="0" sz="2400" u="none" cap="none" strike="noStrike">
                <a:solidFill>
                  <a:schemeClr val="dk2"/>
                </a:solidFill>
                <a:latin typeface="Source Code Pro"/>
                <a:ea typeface="Source Code Pro"/>
                <a:cs typeface="Source Code Pro"/>
                <a:sym typeface="Source Code Pro"/>
              </a:defRPr>
            </a:lvl7pPr>
            <a:lvl8pPr lvl="7" marR="0" rtl="0" algn="ctr">
              <a:lnSpc>
                <a:spcPct val="100000"/>
              </a:lnSpc>
              <a:spcBef>
                <a:spcPts val="0"/>
              </a:spcBef>
              <a:spcAft>
                <a:spcPts val="0"/>
              </a:spcAft>
              <a:buClr>
                <a:schemeClr val="dk2"/>
              </a:buClr>
              <a:buSzPts val="2400"/>
              <a:buFont typeface="Source Code Pro"/>
              <a:buNone/>
              <a:defRPr b="0" i="0" sz="2400" u="none" cap="none" strike="noStrike">
                <a:solidFill>
                  <a:schemeClr val="dk2"/>
                </a:solidFill>
                <a:latin typeface="Source Code Pro"/>
                <a:ea typeface="Source Code Pro"/>
                <a:cs typeface="Source Code Pro"/>
                <a:sym typeface="Source Code Pro"/>
              </a:defRPr>
            </a:lvl8pPr>
            <a:lvl9pPr lvl="8" marR="0" rtl="0" algn="ctr">
              <a:lnSpc>
                <a:spcPct val="100000"/>
              </a:lnSpc>
              <a:spcBef>
                <a:spcPts val="0"/>
              </a:spcBef>
              <a:spcAft>
                <a:spcPts val="0"/>
              </a:spcAft>
              <a:buClr>
                <a:schemeClr val="dk2"/>
              </a:buClr>
              <a:buSzPts val="2400"/>
              <a:buFont typeface="Source Code Pro"/>
              <a:buNone/>
              <a:defRPr b="0" i="0" sz="2400" u="none" cap="none" strike="noStrike">
                <a:solidFill>
                  <a:schemeClr val="dk2"/>
                </a:solidFill>
                <a:latin typeface="Source Code Pro"/>
                <a:ea typeface="Source Code Pro"/>
                <a:cs typeface="Source Code Pro"/>
                <a:sym typeface="Source Code Pro"/>
              </a:defRPr>
            </a:lvl9pPr>
          </a:lstStyle>
          <a:p/>
        </p:txBody>
      </p:sp>
      <p:sp>
        <p:nvSpPr>
          <p:cNvPr id="122" name="Google Shape;122;p21"/>
          <p:cNvSpPr txBox="1"/>
          <p:nvPr>
            <p:ph idx="2" type="body"/>
          </p:nvPr>
        </p:nvSpPr>
        <p:spPr>
          <a:xfrm>
            <a:off x="6586000" y="965600"/>
            <a:ext cx="5115900" cy="4926900"/>
          </a:xfrm>
          <a:prstGeom prst="rect">
            <a:avLst/>
          </a:prstGeom>
          <a:noFill/>
          <a:ln>
            <a:noFill/>
          </a:ln>
        </p:spPr>
        <p:txBody>
          <a:bodyPr anchorCtr="0" anchor="ctr" bIns="121900" lIns="121900" spcFirstLastPara="1" rIns="121900" wrap="square" tIns="121900"/>
          <a:lstStyle>
            <a:lvl1pPr indent="-228600" lvl="0" marL="457200" marR="0" rtl="0" algn="l">
              <a:lnSpc>
                <a:spcPct val="115000"/>
              </a:lnSpc>
              <a:spcBef>
                <a:spcPts val="0"/>
              </a:spcBef>
              <a:spcAft>
                <a:spcPts val="0"/>
              </a:spcAft>
              <a:buClr>
                <a:schemeClr val="accent1"/>
              </a:buClr>
              <a:buSzPts val="2400"/>
              <a:buFont typeface="Source Code Pro"/>
              <a:buNone/>
              <a:defRPr b="0" i="0" sz="2400" u="none" cap="none" strike="noStrike">
                <a:solidFill>
                  <a:schemeClr val="accent1"/>
                </a:solidFill>
                <a:latin typeface="Source Code Pro"/>
                <a:ea typeface="Source Code Pro"/>
                <a:cs typeface="Source Code Pro"/>
                <a:sym typeface="Source Code Pro"/>
              </a:defRPr>
            </a:lvl1pPr>
            <a:lvl2pPr indent="-228600" lvl="1" marL="914400" marR="0" rtl="0" algn="l">
              <a:lnSpc>
                <a:spcPct val="115000"/>
              </a:lnSpc>
              <a:spcBef>
                <a:spcPts val="2100"/>
              </a:spcBef>
              <a:spcAft>
                <a:spcPts val="0"/>
              </a:spcAft>
              <a:buClr>
                <a:schemeClr val="accent1"/>
              </a:buClr>
              <a:buSzPts val="1900"/>
              <a:buFont typeface="Source Code Pro"/>
              <a:buNone/>
              <a:defRPr b="0" i="0" sz="1900" u="none" cap="none" strike="noStrike">
                <a:solidFill>
                  <a:schemeClr val="accent1"/>
                </a:solidFill>
                <a:latin typeface="Source Code Pro"/>
                <a:ea typeface="Source Code Pro"/>
                <a:cs typeface="Source Code Pro"/>
                <a:sym typeface="Source Code Pro"/>
              </a:defRPr>
            </a:lvl2pPr>
            <a:lvl3pPr indent="-228600" lvl="2" marL="1371600" marR="0" rtl="0" algn="l">
              <a:lnSpc>
                <a:spcPct val="115000"/>
              </a:lnSpc>
              <a:spcBef>
                <a:spcPts val="2100"/>
              </a:spcBef>
              <a:spcAft>
                <a:spcPts val="0"/>
              </a:spcAft>
              <a:buClr>
                <a:schemeClr val="accent1"/>
              </a:buClr>
              <a:buSzPts val="1900"/>
              <a:buFont typeface="Source Code Pro"/>
              <a:buNone/>
              <a:defRPr b="0" i="0" sz="1900" u="none" cap="none" strike="noStrike">
                <a:solidFill>
                  <a:schemeClr val="accent1"/>
                </a:solidFill>
                <a:latin typeface="Source Code Pro"/>
                <a:ea typeface="Source Code Pro"/>
                <a:cs typeface="Source Code Pro"/>
                <a:sym typeface="Source Code Pro"/>
              </a:defRPr>
            </a:lvl3pPr>
            <a:lvl4pPr indent="-228600" lvl="3" marL="1828800" marR="0" rtl="0" algn="l">
              <a:lnSpc>
                <a:spcPct val="115000"/>
              </a:lnSpc>
              <a:spcBef>
                <a:spcPts val="2100"/>
              </a:spcBef>
              <a:spcAft>
                <a:spcPts val="0"/>
              </a:spcAft>
              <a:buClr>
                <a:schemeClr val="accent1"/>
              </a:buClr>
              <a:buSzPts val="1900"/>
              <a:buFont typeface="Source Code Pro"/>
              <a:buNone/>
              <a:defRPr b="0" i="0" sz="1900" u="none" cap="none" strike="noStrike">
                <a:solidFill>
                  <a:schemeClr val="accent1"/>
                </a:solidFill>
                <a:latin typeface="Source Code Pro"/>
                <a:ea typeface="Source Code Pro"/>
                <a:cs typeface="Source Code Pro"/>
                <a:sym typeface="Source Code Pro"/>
              </a:defRPr>
            </a:lvl4pPr>
            <a:lvl5pPr indent="-228600" lvl="4" marL="2286000" marR="0" rtl="0" algn="l">
              <a:lnSpc>
                <a:spcPct val="115000"/>
              </a:lnSpc>
              <a:spcBef>
                <a:spcPts val="2100"/>
              </a:spcBef>
              <a:spcAft>
                <a:spcPts val="0"/>
              </a:spcAft>
              <a:buClr>
                <a:schemeClr val="accent1"/>
              </a:buClr>
              <a:buSzPts val="1900"/>
              <a:buFont typeface="Source Code Pro"/>
              <a:buNone/>
              <a:defRPr b="0" i="0" sz="1900" u="none" cap="none" strike="noStrike">
                <a:solidFill>
                  <a:schemeClr val="accent1"/>
                </a:solidFill>
                <a:latin typeface="Source Code Pro"/>
                <a:ea typeface="Source Code Pro"/>
                <a:cs typeface="Source Code Pro"/>
                <a:sym typeface="Source Code Pro"/>
              </a:defRPr>
            </a:lvl5pPr>
            <a:lvl6pPr indent="-228600" lvl="5" marL="2743200" marR="0" rtl="0" algn="l">
              <a:lnSpc>
                <a:spcPct val="115000"/>
              </a:lnSpc>
              <a:spcBef>
                <a:spcPts val="2100"/>
              </a:spcBef>
              <a:spcAft>
                <a:spcPts val="0"/>
              </a:spcAft>
              <a:buClr>
                <a:schemeClr val="accent1"/>
              </a:buClr>
              <a:buSzPts val="1900"/>
              <a:buFont typeface="Source Code Pro"/>
              <a:buNone/>
              <a:defRPr b="0" i="0" sz="1900" u="none" cap="none" strike="noStrike">
                <a:solidFill>
                  <a:schemeClr val="accent1"/>
                </a:solidFill>
                <a:latin typeface="Source Code Pro"/>
                <a:ea typeface="Source Code Pro"/>
                <a:cs typeface="Source Code Pro"/>
                <a:sym typeface="Source Code Pro"/>
              </a:defRPr>
            </a:lvl6pPr>
            <a:lvl7pPr indent="-228600" lvl="6" marL="3200400" marR="0" rtl="0" algn="l">
              <a:lnSpc>
                <a:spcPct val="115000"/>
              </a:lnSpc>
              <a:spcBef>
                <a:spcPts val="2100"/>
              </a:spcBef>
              <a:spcAft>
                <a:spcPts val="0"/>
              </a:spcAft>
              <a:buClr>
                <a:schemeClr val="accent1"/>
              </a:buClr>
              <a:buSzPts val="1900"/>
              <a:buFont typeface="Source Code Pro"/>
              <a:buNone/>
              <a:defRPr b="0" i="0" sz="1900" u="none" cap="none" strike="noStrike">
                <a:solidFill>
                  <a:schemeClr val="accent1"/>
                </a:solidFill>
                <a:latin typeface="Source Code Pro"/>
                <a:ea typeface="Source Code Pro"/>
                <a:cs typeface="Source Code Pro"/>
                <a:sym typeface="Source Code Pro"/>
              </a:defRPr>
            </a:lvl7pPr>
            <a:lvl8pPr indent="-228600" lvl="7" marL="3657600" marR="0" rtl="0" algn="l">
              <a:lnSpc>
                <a:spcPct val="115000"/>
              </a:lnSpc>
              <a:spcBef>
                <a:spcPts val="2100"/>
              </a:spcBef>
              <a:spcAft>
                <a:spcPts val="0"/>
              </a:spcAft>
              <a:buClr>
                <a:schemeClr val="accent1"/>
              </a:buClr>
              <a:buSzPts val="1900"/>
              <a:buFont typeface="Source Code Pro"/>
              <a:buNone/>
              <a:defRPr b="0" i="0" sz="1900" u="none" cap="none" strike="noStrike">
                <a:solidFill>
                  <a:schemeClr val="accent1"/>
                </a:solidFill>
                <a:latin typeface="Source Code Pro"/>
                <a:ea typeface="Source Code Pro"/>
                <a:cs typeface="Source Code Pro"/>
                <a:sym typeface="Source Code Pro"/>
              </a:defRPr>
            </a:lvl8pPr>
            <a:lvl9pPr indent="-228600" lvl="8" marL="4114800" marR="0" rtl="0" algn="l">
              <a:lnSpc>
                <a:spcPct val="115000"/>
              </a:lnSpc>
              <a:spcBef>
                <a:spcPts val="2100"/>
              </a:spcBef>
              <a:spcAft>
                <a:spcPts val="2100"/>
              </a:spcAft>
              <a:buClr>
                <a:schemeClr val="accent1"/>
              </a:buClr>
              <a:buSzPts val="1900"/>
              <a:buFont typeface="Source Code Pro"/>
              <a:buNone/>
              <a:defRPr b="0" i="0" sz="1900" u="none" cap="none" strike="noStrike">
                <a:solidFill>
                  <a:schemeClr val="accent1"/>
                </a:solidFill>
                <a:latin typeface="Source Code Pro"/>
                <a:ea typeface="Source Code Pro"/>
                <a:cs typeface="Source Code Pro"/>
                <a:sym typeface="Source Code Pro"/>
              </a:defRPr>
            </a:lvl9pPr>
          </a:lstStyle>
          <a:p/>
        </p:txBody>
      </p:sp>
      <p:sp>
        <p:nvSpPr>
          <p:cNvPr id="123" name="Google Shape;123;p21"/>
          <p:cNvSpPr txBox="1"/>
          <p:nvPr>
            <p:ph idx="12" type="sldNum"/>
          </p:nvPr>
        </p:nvSpPr>
        <p:spPr>
          <a:xfrm>
            <a:off x="11296609" y="6217621"/>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 en object" type="obj">
  <p:cSld name="OBJECT">
    <p:spTree>
      <p:nvGrpSpPr>
        <p:cNvPr id="21" name="Shape 21"/>
        <p:cNvGrpSpPr/>
        <p:nvPr/>
      </p:nvGrpSpPr>
      <p:grpSpPr>
        <a:xfrm>
          <a:off x="0" y="0"/>
          <a:ext cx="0" cy="0"/>
          <a:chOff x="0" y="0"/>
          <a:chExt cx="0" cy="0"/>
        </a:xfrm>
      </p:grpSpPr>
      <p:sp>
        <p:nvSpPr>
          <p:cNvPr id="22" name="Google Shape;22;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
    <p:spTree>
      <p:nvGrpSpPr>
        <p:cNvPr id="124" name="Shape 124"/>
        <p:cNvGrpSpPr/>
        <p:nvPr/>
      </p:nvGrpSpPr>
      <p:grpSpPr>
        <a:xfrm>
          <a:off x="0" y="0"/>
          <a:ext cx="0" cy="0"/>
          <a:chOff x="0" y="0"/>
          <a:chExt cx="0" cy="0"/>
        </a:xfrm>
      </p:grpSpPr>
      <p:sp>
        <p:nvSpPr>
          <p:cNvPr id="125" name="Google Shape;125;p22"/>
          <p:cNvSpPr txBox="1"/>
          <p:nvPr>
            <p:ph idx="1" type="body"/>
          </p:nvPr>
        </p:nvSpPr>
        <p:spPr>
          <a:xfrm>
            <a:off x="426000" y="5640767"/>
            <a:ext cx="7998300" cy="798300"/>
          </a:xfrm>
          <a:prstGeom prst="rect">
            <a:avLst/>
          </a:prstGeom>
          <a:noFill/>
          <a:ln>
            <a:noFill/>
          </a:ln>
        </p:spPr>
        <p:txBody>
          <a:bodyPr anchorCtr="0" anchor="ctr" bIns="121900" lIns="121900" spcFirstLastPara="1" rIns="121900" wrap="square" tIns="121900"/>
          <a:lstStyle>
            <a:lvl1pPr indent="-228600" lvl="0" marL="457200" marR="0" rtl="0" algn="l">
              <a:lnSpc>
                <a:spcPct val="100000"/>
              </a:lnSpc>
              <a:spcBef>
                <a:spcPts val="0"/>
              </a:spcBef>
              <a:spcAft>
                <a:spcPts val="0"/>
              </a:spcAft>
              <a:buClr>
                <a:schemeClr val="accent1"/>
              </a:buClr>
              <a:buSzPts val="3200"/>
              <a:buFont typeface="Amatic SC"/>
              <a:buNone/>
              <a:defRPr b="1" i="0" sz="3200" u="none" cap="none" strike="noStrike">
                <a:solidFill>
                  <a:schemeClr val="accent1"/>
                </a:solidFill>
                <a:latin typeface="Amatic SC"/>
                <a:ea typeface="Amatic SC"/>
                <a:cs typeface="Amatic SC"/>
                <a:sym typeface="Amatic SC"/>
              </a:defRPr>
            </a:lvl1pPr>
            <a:lvl2pPr indent="-228600" lvl="1" marL="914400" marR="0" rtl="0" algn="l">
              <a:lnSpc>
                <a:spcPct val="115000"/>
              </a:lnSpc>
              <a:spcBef>
                <a:spcPts val="0"/>
              </a:spcBef>
              <a:spcAft>
                <a:spcPts val="0"/>
              </a:spcAft>
              <a:buClr>
                <a:schemeClr val="dk2"/>
              </a:buClr>
              <a:buSzPts val="1900"/>
              <a:buFont typeface="Source Code Pro"/>
              <a:buNone/>
              <a:defRPr b="0" i="0" sz="1900" u="none" cap="none" strike="noStrike">
                <a:solidFill>
                  <a:schemeClr val="dk2"/>
                </a:solidFill>
                <a:latin typeface="Source Code Pro"/>
                <a:ea typeface="Source Code Pro"/>
                <a:cs typeface="Source Code Pro"/>
                <a:sym typeface="Source Code Pro"/>
              </a:defRPr>
            </a:lvl2pPr>
            <a:lvl3pPr indent="-228600" lvl="2" marL="1371600" marR="0" rtl="0" algn="l">
              <a:lnSpc>
                <a:spcPct val="115000"/>
              </a:lnSpc>
              <a:spcBef>
                <a:spcPts val="2100"/>
              </a:spcBef>
              <a:spcAft>
                <a:spcPts val="0"/>
              </a:spcAft>
              <a:buClr>
                <a:schemeClr val="dk2"/>
              </a:buClr>
              <a:buSzPts val="1900"/>
              <a:buFont typeface="Source Code Pro"/>
              <a:buNone/>
              <a:defRPr b="0" i="0" sz="1900" u="none" cap="none" strike="noStrike">
                <a:solidFill>
                  <a:schemeClr val="dk2"/>
                </a:solidFill>
                <a:latin typeface="Source Code Pro"/>
                <a:ea typeface="Source Code Pro"/>
                <a:cs typeface="Source Code Pro"/>
                <a:sym typeface="Source Code Pro"/>
              </a:defRPr>
            </a:lvl3pPr>
            <a:lvl4pPr indent="-228600" lvl="3" marL="1828800" marR="0" rtl="0" algn="l">
              <a:lnSpc>
                <a:spcPct val="115000"/>
              </a:lnSpc>
              <a:spcBef>
                <a:spcPts val="2100"/>
              </a:spcBef>
              <a:spcAft>
                <a:spcPts val="0"/>
              </a:spcAft>
              <a:buClr>
                <a:schemeClr val="dk2"/>
              </a:buClr>
              <a:buSzPts val="1900"/>
              <a:buFont typeface="Source Code Pro"/>
              <a:buNone/>
              <a:defRPr b="0" i="0" sz="1900" u="none" cap="none" strike="noStrike">
                <a:solidFill>
                  <a:schemeClr val="dk2"/>
                </a:solidFill>
                <a:latin typeface="Source Code Pro"/>
                <a:ea typeface="Source Code Pro"/>
                <a:cs typeface="Source Code Pro"/>
                <a:sym typeface="Source Code Pro"/>
              </a:defRPr>
            </a:lvl4pPr>
            <a:lvl5pPr indent="-228600" lvl="4" marL="2286000" marR="0" rtl="0" algn="l">
              <a:lnSpc>
                <a:spcPct val="115000"/>
              </a:lnSpc>
              <a:spcBef>
                <a:spcPts val="2100"/>
              </a:spcBef>
              <a:spcAft>
                <a:spcPts val="0"/>
              </a:spcAft>
              <a:buClr>
                <a:schemeClr val="dk2"/>
              </a:buClr>
              <a:buSzPts val="1900"/>
              <a:buFont typeface="Source Code Pro"/>
              <a:buNone/>
              <a:defRPr b="0" i="0" sz="1900" u="none" cap="none" strike="noStrike">
                <a:solidFill>
                  <a:schemeClr val="dk2"/>
                </a:solidFill>
                <a:latin typeface="Source Code Pro"/>
                <a:ea typeface="Source Code Pro"/>
                <a:cs typeface="Source Code Pro"/>
                <a:sym typeface="Source Code Pro"/>
              </a:defRPr>
            </a:lvl5pPr>
            <a:lvl6pPr indent="-228600" lvl="5" marL="2743200" marR="0" rtl="0" algn="l">
              <a:lnSpc>
                <a:spcPct val="115000"/>
              </a:lnSpc>
              <a:spcBef>
                <a:spcPts val="2100"/>
              </a:spcBef>
              <a:spcAft>
                <a:spcPts val="0"/>
              </a:spcAft>
              <a:buClr>
                <a:schemeClr val="dk2"/>
              </a:buClr>
              <a:buSzPts val="1900"/>
              <a:buFont typeface="Source Code Pro"/>
              <a:buNone/>
              <a:defRPr b="0" i="0" sz="1900" u="none" cap="none" strike="noStrike">
                <a:solidFill>
                  <a:schemeClr val="dk2"/>
                </a:solidFill>
                <a:latin typeface="Source Code Pro"/>
                <a:ea typeface="Source Code Pro"/>
                <a:cs typeface="Source Code Pro"/>
                <a:sym typeface="Source Code Pro"/>
              </a:defRPr>
            </a:lvl6pPr>
            <a:lvl7pPr indent="-228600" lvl="6" marL="3200400" marR="0" rtl="0" algn="l">
              <a:lnSpc>
                <a:spcPct val="115000"/>
              </a:lnSpc>
              <a:spcBef>
                <a:spcPts val="2100"/>
              </a:spcBef>
              <a:spcAft>
                <a:spcPts val="0"/>
              </a:spcAft>
              <a:buClr>
                <a:schemeClr val="dk2"/>
              </a:buClr>
              <a:buSzPts val="1900"/>
              <a:buFont typeface="Source Code Pro"/>
              <a:buNone/>
              <a:defRPr b="0" i="0" sz="1900" u="none" cap="none" strike="noStrike">
                <a:solidFill>
                  <a:schemeClr val="dk2"/>
                </a:solidFill>
                <a:latin typeface="Source Code Pro"/>
                <a:ea typeface="Source Code Pro"/>
                <a:cs typeface="Source Code Pro"/>
                <a:sym typeface="Source Code Pro"/>
              </a:defRPr>
            </a:lvl7pPr>
            <a:lvl8pPr indent="-228600" lvl="7" marL="3657600" marR="0" rtl="0" algn="l">
              <a:lnSpc>
                <a:spcPct val="115000"/>
              </a:lnSpc>
              <a:spcBef>
                <a:spcPts val="2100"/>
              </a:spcBef>
              <a:spcAft>
                <a:spcPts val="0"/>
              </a:spcAft>
              <a:buClr>
                <a:schemeClr val="dk2"/>
              </a:buClr>
              <a:buSzPts val="1900"/>
              <a:buFont typeface="Source Code Pro"/>
              <a:buNone/>
              <a:defRPr b="0" i="0" sz="1900" u="none" cap="none" strike="noStrike">
                <a:solidFill>
                  <a:schemeClr val="dk2"/>
                </a:solidFill>
                <a:latin typeface="Source Code Pro"/>
                <a:ea typeface="Source Code Pro"/>
                <a:cs typeface="Source Code Pro"/>
                <a:sym typeface="Source Code Pro"/>
              </a:defRPr>
            </a:lvl8pPr>
            <a:lvl9pPr indent="-228600" lvl="8" marL="4114800" marR="0" rtl="0" algn="l">
              <a:lnSpc>
                <a:spcPct val="115000"/>
              </a:lnSpc>
              <a:spcBef>
                <a:spcPts val="2100"/>
              </a:spcBef>
              <a:spcAft>
                <a:spcPts val="2100"/>
              </a:spcAft>
              <a:buClr>
                <a:schemeClr val="dk2"/>
              </a:buClr>
              <a:buSzPts val="1900"/>
              <a:buFont typeface="Source Code Pro"/>
              <a:buNone/>
              <a:defRPr b="0" i="0" sz="1900" u="none" cap="none" strike="noStrike">
                <a:solidFill>
                  <a:schemeClr val="dk2"/>
                </a:solidFill>
                <a:latin typeface="Source Code Pro"/>
                <a:ea typeface="Source Code Pro"/>
                <a:cs typeface="Source Code Pro"/>
                <a:sym typeface="Source Code Pro"/>
              </a:defRPr>
            </a:lvl9pPr>
          </a:lstStyle>
          <a:p/>
        </p:txBody>
      </p:sp>
      <p:sp>
        <p:nvSpPr>
          <p:cNvPr id="126" name="Google Shape;126;p22"/>
          <p:cNvSpPr txBox="1"/>
          <p:nvPr>
            <p:ph idx="12" type="sldNum"/>
          </p:nvPr>
        </p:nvSpPr>
        <p:spPr>
          <a:xfrm>
            <a:off x="11296609" y="6217621"/>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 number">
    <p:spTree>
      <p:nvGrpSpPr>
        <p:cNvPr id="127" name="Shape 127"/>
        <p:cNvGrpSpPr/>
        <p:nvPr/>
      </p:nvGrpSpPr>
      <p:grpSpPr>
        <a:xfrm>
          <a:off x="0" y="0"/>
          <a:ext cx="0" cy="0"/>
          <a:chOff x="0" y="0"/>
          <a:chExt cx="0" cy="0"/>
        </a:xfrm>
      </p:grpSpPr>
      <p:sp>
        <p:nvSpPr>
          <p:cNvPr id="128" name="Google Shape;128;p23"/>
          <p:cNvSpPr txBox="1"/>
          <p:nvPr>
            <p:ph type="title"/>
          </p:nvPr>
        </p:nvSpPr>
        <p:spPr>
          <a:xfrm>
            <a:off x="415600" y="1653700"/>
            <a:ext cx="11360700" cy="2642400"/>
          </a:xfrm>
          <a:prstGeom prst="rect">
            <a:avLst/>
          </a:prstGeom>
          <a:noFill/>
          <a:ln>
            <a:noFill/>
          </a:ln>
        </p:spPr>
        <p:txBody>
          <a:bodyPr anchorCtr="0" anchor="b" bIns="121900" lIns="121900" spcFirstLastPara="1" rIns="121900" wrap="square" tIns="121900"/>
          <a:lstStyle>
            <a:lvl1pPr lvl="0" marR="0" rtl="0" algn="ctr">
              <a:lnSpc>
                <a:spcPct val="100000"/>
              </a:lnSpc>
              <a:spcBef>
                <a:spcPts val="0"/>
              </a:spcBef>
              <a:spcAft>
                <a:spcPts val="0"/>
              </a:spcAft>
              <a:buClr>
                <a:schemeClr val="lt1"/>
              </a:buClr>
              <a:buSzPts val="16000"/>
              <a:buFont typeface="Amatic SC"/>
              <a:buNone/>
              <a:defRPr b="1" i="0" sz="16000" u="none" cap="none" strike="noStrike">
                <a:solidFill>
                  <a:schemeClr val="lt1"/>
                </a:solidFill>
                <a:latin typeface="Amatic SC"/>
                <a:ea typeface="Amatic SC"/>
                <a:cs typeface="Amatic SC"/>
                <a:sym typeface="Amatic SC"/>
              </a:defRPr>
            </a:lvl1pPr>
            <a:lvl2pPr lvl="1" marR="0" rtl="0" algn="ctr">
              <a:lnSpc>
                <a:spcPct val="100000"/>
              </a:lnSpc>
              <a:spcBef>
                <a:spcPts val="0"/>
              </a:spcBef>
              <a:spcAft>
                <a:spcPts val="0"/>
              </a:spcAft>
              <a:buClr>
                <a:schemeClr val="lt1"/>
              </a:buClr>
              <a:buSzPts val="16000"/>
              <a:buFont typeface="Amatic SC"/>
              <a:buNone/>
              <a:defRPr b="1" i="0" sz="16000" u="none" cap="none" strike="noStrike">
                <a:solidFill>
                  <a:schemeClr val="lt1"/>
                </a:solidFill>
                <a:latin typeface="Amatic SC"/>
                <a:ea typeface="Amatic SC"/>
                <a:cs typeface="Amatic SC"/>
                <a:sym typeface="Amatic SC"/>
              </a:defRPr>
            </a:lvl2pPr>
            <a:lvl3pPr lvl="2" marR="0" rtl="0" algn="ctr">
              <a:lnSpc>
                <a:spcPct val="100000"/>
              </a:lnSpc>
              <a:spcBef>
                <a:spcPts val="0"/>
              </a:spcBef>
              <a:spcAft>
                <a:spcPts val="0"/>
              </a:spcAft>
              <a:buClr>
                <a:schemeClr val="lt1"/>
              </a:buClr>
              <a:buSzPts val="16000"/>
              <a:buFont typeface="Amatic SC"/>
              <a:buNone/>
              <a:defRPr b="1" i="0" sz="16000" u="none" cap="none" strike="noStrike">
                <a:solidFill>
                  <a:schemeClr val="lt1"/>
                </a:solidFill>
                <a:latin typeface="Amatic SC"/>
                <a:ea typeface="Amatic SC"/>
                <a:cs typeface="Amatic SC"/>
                <a:sym typeface="Amatic SC"/>
              </a:defRPr>
            </a:lvl3pPr>
            <a:lvl4pPr lvl="3" marR="0" rtl="0" algn="ctr">
              <a:lnSpc>
                <a:spcPct val="100000"/>
              </a:lnSpc>
              <a:spcBef>
                <a:spcPts val="0"/>
              </a:spcBef>
              <a:spcAft>
                <a:spcPts val="0"/>
              </a:spcAft>
              <a:buClr>
                <a:schemeClr val="lt1"/>
              </a:buClr>
              <a:buSzPts val="16000"/>
              <a:buFont typeface="Amatic SC"/>
              <a:buNone/>
              <a:defRPr b="1" i="0" sz="16000" u="none" cap="none" strike="noStrike">
                <a:solidFill>
                  <a:schemeClr val="lt1"/>
                </a:solidFill>
                <a:latin typeface="Amatic SC"/>
                <a:ea typeface="Amatic SC"/>
                <a:cs typeface="Amatic SC"/>
                <a:sym typeface="Amatic SC"/>
              </a:defRPr>
            </a:lvl4pPr>
            <a:lvl5pPr lvl="4" marR="0" rtl="0" algn="ctr">
              <a:lnSpc>
                <a:spcPct val="100000"/>
              </a:lnSpc>
              <a:spcBef>
                <a:spcPts val="0"/>
              </a:spcBef>
              <a:spcAft>
                <a:spcPts val="0"/>
              </a:spcAft>
              <a:buClr>
                <a:schemeClr val="lt1"/>
              </a:buClr>
              <a:buSzPts val="16000"/>
              <a:buFont typeface="Amatic SC"/>
              <a:buNone/>
              <a:defRPr b="1" i="0" sz="16000" u="none" cap="none" strike="noStrike">
                <a:solidFill>
                  <a:schemeClr val="lt1"/>
                </a:solidFill>
                <a:latin typeface="Amatic SC"/>
                <a:ea typeface="Amatic SC"/>
                <a:cs typeface="Amatic SC"/>
                <a:sym typeface="Amatic SC"/>
              </a:defRPr>
            </a:lvl5pPr>
            <a:lvl6pPr lvl="5" marR="0" rtl="0" algn="ctr">
              <a:lnSpc>
                <a:spcPct val="100000"/>
              </a:lnSpc>
              <a:spcBef>
                <a:spcPts val="0"/>
              </a:spcBef>
              <a:spcAft>
                <a:spcPts val="0"/>
              </a:spcAft>
              <a:buClr>
                <a:schemeClr val="lt1"/>
              </a:buClr>
              <a:buSzPts val="16000"/>
              <a:buFont typeface="Amatic SC"/>
              <a:buNone/>
              <a:defRPr b="1" i="0" sz="16000" u="none" cap="none" strike="noStrike">
                <a:solidFill>
                  <a:schemeClr val="lt1"/>
                </a:solidFill>
                <a:latin typeface="Amatic SC"/>
                <a:ea typeface="Amatic SC"/>
                <a:cs typeface="Amatic SC"/>
                <a:sym typeface="Amatic SC"/>
              </a:defRPr>
            </a:lvl6pPr>
            <a:lvl7pPr lvl="6" marR="0" rtl="0" algn="ctr">
              <a:lnSpc>
                <a:spcPct val="100000"/>
              </a:lnSpc>
              <a:spcBef>
                <a:spcPts val="0"/>
              </a:spcBef>
              <a:spcAft>
                <a:spcPts val="0"/>
              </a:spcAft>
              <a:buClr>
                <a:schemeClr val="lt1"/>
              </a:buClr>
              <a:buSzPts val="16000"/>
              <a:buFont typeface="Amatic SC"/>
              <a:buNone/>
              <a:defRPr b="1" i="0" sz="16000" u="none" cap="none" strike="noStrike">
                <a:solidFill>
                  <a:schemeClr val="lt1"/>
                </a:solidFill>
                <a:latin typeface="Amatic SC"/>
                <a:ea typeface="Amatic SC"/>
                <a:cs typeface="Amatic SC"/>
                <a:sym typeface="Amatic SC"/>
              </a:defRPr>
            </a:lvl7pPr>
            <a:lvl8pPr lvl="7" marR="0" rtl="0" algn="ctr">
              <a:lnSpc>
                <a:spcPct val="100000"/>
              </a:lnSpc>
              <a:spcBef>
                <a:spcPts val="0"/>
              </a:spcBef>
              <a:spcAft>
                <a:spcPts val="0"/>
              </a:spcAft>
              <a:buClr>
                <a:schemeClr val="lt1"/>
              </a:buClr>
              <a:buSzPts val="16000"/>
              <a:buFont typeface="Amatic SC"/>
              <a:buNone/>
              <a:defRPr b="1" i="0" sz="16000" u="none" cap="none" strike="noStrike">
                <a:solidFill>
                  <a:schemeClr val="lt1"/>
                </a:solidFill>
                <a:latin typeface="Amatic SC"/>
                <a:ea typeface="Amatic SC"/>
                <a:cs typeface="Amatic SC"/>
                <a:sym typeface="Amatic SC"/>
              </a:defRPr>
            </a:lvl8pPr>
            <a:lvl9pPr lvl="8" marR="0" rtl="0" algn="ctr">
              <a:lnSpc>
                <a:spcPct val="100000"/>
              </a:lnSpc>
              <a:spcBef>
                <a:spcPts val="0"/>
              </a:spcBef>
              <a:spcAft>
                <a:spcPts val="0"/>
              </a:spcAft>
              <a:buClr>
                <a:schemeClr val="lt1"/>
              </a:buClr>
              <a:buSzPts val="16000"/>
              <a:buFont typeface="Amatic SC"/>
              <a:buNone/>
              <a:defRPr b="1" i="0" sz="16000" u="none" cap="none" strike="noStrike">
                <a:solidFill>
                  <a:schemeClr val="lt1"/>
                </a:solidFill>
                <a:latin typeface="Amatic SC"/>
                <a:ea typeface="Amatic SC"/>
                <a:cs typeface="Amatic SC"/>
                <a:sym typeface="Amatic SC"/>
              </a:defRPr>
            </a:lvl9pPr>
          </a:lstStyle>
          <a:p/>
        </p:txBody>
      </p:sp>
      <p:sp>
        <p:nvSpPr>
          <p:cNvPr id="129" name="Google Shape;129;p23"/>
          <p:cNvSpPr txBox="1"/>
          <p:nvPr>
            <p:ph idx="1" type="body"/>
          </p:nvPr>
        </p:nvSpPr>
        <p:spPr>
          <a:xfrm>
            <a:off x="415600" y="4406167"/>
            <a:ext cx="11360700" cy="1734300"/>
          </a:xfrm>
          <a:prstGeom prst="rect">
            <a:avLst/>
          </a:prstGeom>
          <a:noFill/>
          <a:ln>
            <a:noFill/>
          </a:ln>
        </p:spPr>
        <p:txBody>
          <a:bodyPr anchorCtr="0" anchor="t" bIns="121900" lIns="121900" spcFirstLastPara="1" rIns="121900" wrap="square" tIns="121900"/>
          <a:lstStyle>
            <a:lvl1pPr indent="-228600" lvl="0" marL="457200" marR="0" rtl="0" algn="ctr">
              <a:lnSpc>
                <a:spcPct val="115000"/>
              </a:lnSpc>
              <a:spcBef>
                <a:spcPts val="0"/>
              </a:spcBef>
              <a:spcAft>
                <a:spcPts val="0"/>
              </a:spcAft>
              <a:buClr>
                <a:schemeClr val="accent1"/>
              </a:buClr>
              <a:buSzPts val="2400"/>
              <a:buFont typeface="Source Code Pro"/>
              <a:buNone/>
              <a:defRPr b="0" i="0" sz="2400" u="none" cap="none" strike="noStrike">
                <a:solidFill>
                  <a:schemeClr val="accent1"/>
                </a:solidFill>
                <a:latin typeface="Source Code Pro"/>
                <a:ea typeface="Source Code Pro"/>
                <a:cs typeface="Source Code Pro"/>
                <a:sym typeface="Source Code Pro"/>
              </a:defRPr>
            </a:lvl1pPr>
            <a:lvl2pPr indent="-228600" lvl="1" marL="914400" marR="0" rtl="0" algn="ctr">
              <a:lnSpc>
                <a:spcPct val="115000"/>
              </a:lnSpc>
              <a:spcBef>
                <a:spcPts val="2100"/>
              </a:spcBef>
              <a:spcAft>
                <a:spcPts val="0"/>
              </a:spcAft>
              <a:buClr>
                <a:schemeClr val="accent1"/>
              </a:buClr>
              <a:buSzPts val="1900"/>
              <a:buFont typeface="Source Code Pro"/>
              <a:buNone/>
              <a:defRPr b="0" i="0" sz="1900" u="none" cap="none" strike="noStrike">
                <a:solidFill>
                  <a:schemeClr val="accent1"/>
                </a:solidFill>
                <a:latin typeface="Source Code Pro"/>
                <a:ea typeface="Source Code Pro"/>
                <a:cs typeface="Source Code Pro"/>
                <a:sym typeface="Source Code Pro"/>
              </a:defRPr>
            </a:lvl2pPr>
            <a:lvl3pPr indent="-228600" lvl="2" marL="1371600" marR="0" rtl="0" algn="ctr">
              <a:lnSpc>
                <a:spcPct val="115000"/>
              </a:lnSpc>
              <a:spcBef>
                <a:spcPts val="2100"/>
              </a:spcBef>
              <a:spcAft>
                <a:spcPts val="0"/>
              </a:spcAft>
              <a:buClr>
                <a:schemeClr val="accent1"/>
              </a:buClr>
              <a:buSzPts val="1900"/>
              <a:buFont typeface="Source Code Pro"/>
              <a:buNone/>
              <a:defRPr b="0" i="0" sz="1900" u="none" cap="none" strike="noStrike">
                <a:solidFill>
                  <a:schemeClr val="accent1"/>
                </a:solidFill>
                <a:latin typeface="Source Code Pro"/>
                <a:ea typeface="Source Code Pro"/>
                <a:cs typeface="Source Code Pro"/>
                <a:sym typeface="Source Code Pro"/>
              </a:defRPr>
            </a:lvl3pPr>
            <a:lvl4pPr indent="-228600" lvl="3" marL="1828800" marR="0" rtl="0" algn="ctr">
              <a:lnSpc>
                <a:spcPct val="115000"/>
              </a:lnSpc>
              <a:spcBef>
                <a:spcPts val="2100"/>
              </a:spcBef>
              <a:spcAft>
                <a:spcPts val="0"/>
              </a:spcAft>
              <a:buClr>
                <a:schemeClr val="accent1"/>
              </a:buClr>
              <a:buSzPts val="1900"/>
              <a:buFont typeface="Source Code Pro"/>
              <a:buNone/>
              <a:defRPr b="0" i="0" sz="1900" u="none" cap="none" strike="noStrike">
                <a:solidFill>
                  <a:schemeClr val="accent1"/>
                </a:solidFill>
                <a:latin typeface="Source Code Pro"/>
                <a:ea typeface="Source Code Pro"/>
                <a:cs typeface="Source Code Pro"/>
                <a:sym typeface="Source Code Pro"/>
              </a:defRPr>
            </a:lvl4pPr>
            <a:lvl5pPr indent="-228600" lvl="4" marL="2286000" marR="0" rtl="0" algn="ctr">
              <a:lnSpc>
                <a:spcPct val="115000"/>
              </a:lnSpc>
              <a:spcBef>
                <a:spcPts val="2100"/>
              </a:spcBef>
              <a:spcAft>
                <a:spcPts val="0"/>
              </a:spcAft>
              <a:buClr>
                <a:schemeClr val="accent1"/>
              </a:buClr>
              <a:buSzPts val="1900"/>
              <a:buFont typeface="Source Code Pro"/>
              <a:buNone/>
              <a:defRPr b="0" i="0" sz="1900" u="none" cap="none" strike="noStrike">
                <a:solidFill>
                  <a:schemeClr val="accent1"/>
                </a:solidFill>
                <a:latin typeface="Source Code Pro"/>
                <a:ea typeface="Source Code Pro"/>
                <a:cs typeface="Source Code Pro"/>
                <a:sym typeface="Source Code Pro"/>
              </a:defRPr>
            </a:lvl5pPr>
            <a:lvl6pPr indent="-228600" lvl="5" marL="2743200" marR="0" rtl="0" algn="ctr">
              <a:lnSpc>
                <a:spcPct val="115000"/>
              </a:lnSpc>
              <a:spcBef>
                <a:spcPts val="2100"/>
              </a:spcBef>
              <a:spcAft>
                <a:spcPts val="0"/>
              </a:spcAft>
              <a:buClr>
                <a:schemeClr val="accent1"/>
              </a:buClr>
              <a:buSzPts val="1900"/>
              <a:buFont typeface="Source Code Pro"/>
              <a:buNone/>
              <a:defRPr b="0" i="0" sz="1900" u="none" cap="none" strike="noStrike">
                <a:solidFill>
                  <a:schemeClr val="accent1"/>
                </a:solidFill>
                <a:latin typeface="Source Code Pro"/>
                <a:ea typeface="Source Code Pro"/>
                <a:cs typeface="Source Code Pro"/>
                <a:sym typeface="Source Code Pro"/>
              </a:defRPr>
            </a:lvl6pPr>
            <a:lvl7pPr indent="-228600" lvl="6" marL="3200400" marR="0" rtl="0" algn="ctr">
              <a:lnSpc>
                <a:spcPct val="115000"/>
              </a:lnSpc>
              <a:spcBef>
                <a:spcPts val="2100"/>
              </a:spcBef>
              <a:spcAft>
                <a:spcPts val="0"/>
              </a:spcAft>
              <a:buClr>
                <a:schemeClr val="accent1"/>
              </a:buClr>
              <a:buSzPts val="1900"/>
              <a:buFont typeface="Source Code Pro"/>
              <a:buNone/>
              <a:defRPr b="0" i="0" sz="1900" u="none" cap="none" strike="noStrike">
                <a:solidFill>
                  <a:schemeClr val="accent1"/>
                </a:solidFill>
                <a:latin typeface="Source Code Pro"/>
                <a:ea typeface="Source Code Pro"/>
                <a:cs typeface="Source Code Pro"/>
                <a:sym typeface="Source Code Pro"/>
              </a:defRPr>
            </a:lvl7pPr>
            <a:lvl8pPr indent="-228600" lvl="7" marL="3657600" marR="0" rtl="0" algn="ctr">
              <a:lnSpc>
                <a:spcPct val="115000"/>
              </a:lnSpc>
              <a:spcBef>
                <a:spcPts val="2100"/>
              </a:spcBef>
              <a:spcAft>
                <a:spcPts val="0"/>
              </a:spcAft>
              <a:buClr>
                <a:schemeClr val="accent1"/>
              </a:buClr>
              <a:buSzPts val="1900"/>
              <a:buFont typeface="Source Code Pro"/>
              <a:buNone/>
              <a:defRPr b="0" i="0" sz="1900" u="none" cap="none" strike="noStrike">
                <a:solidFill>
                  <a:schemeClr val="accent1"/>
                </a:solidFill>
                <a:latin typeface="Source Code Pro"/>
                <a:ea typeface="Source Code Pro"/>
                <a:cs typeface="Source Code Pro"/>
                <a:sym typeface="Source Code Pro"/>
              </a:defRPr>
            </a:lvl8pPr>
            <a:lvl9pPr indent="-228600" lvl="8" marL="4114800" marR="0" rtl="0" algn="ctr">
              <a:lnSpc>
                <a:spcPct val="115000"/>
              </a:lnSpc>
              <a:spcBef>
                <a:spcPts val="2100"/>
              </a:spcBef>
              <a:spcAft>
                <a:spcPts val="2100"/>
              </a:spcAft>
              <a:buClr>
                <a:schemeClr val="accent1"/>
              </a:buClr>
              <a:buSzPts val="1900"/>
              <a:buFont typeface="Source Code Pro"/>
              <a:buNone/>
              <a:defRPr b="0" i="0" sz="1900" u="none" cap="none" strike="noStrike">
                <a:solidFill>
                  <a:schemeClr val="accent1"/>
                </a:solidFill>
                <a:latin typeface="Source Code Pro"/>
                <a:ea typeface="Source Code Pro"/>
                <a:cs typeface="Source Code Pro"/>
                <a:sym typeface="Source Code Pro"/>
              </a:defRPr>
            </a:lvl9pPr>
          </a:lstStyle>
          <a:p/>
        </p:txBody>
      </p:sp>
      <p:sp>
        <p:nvSpPr>
          <p:cNvPr id="130" name="Google Shape;130;p23"/>
          <p:cNvSpPr txBox="1"/>
          <p:nvPr>
            <p:ph idx="12" type="sldNum"/>
          </p:nvPr>
        </p:nvSpPr>
        <p:spPr>
          <a:xfrm>
            <a:off x="11296609" y="6217621"/>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31" name="Shape 131"/>
        <p:cNvGrpSpPr/>
        <p:nvPr/>
      </p:nvGrpSpPr>
      <p:grpSpPr>
        <a:xfrm>
          <a:off x="0" y="0"/>
          <a:ext cx="0" cy="0"/>
          <a:chOff x="0" y="0"/>
          <a:chExt cx="0" cy="0"/>
        </a:xfrm>
      </p:grpSpPr>
      <p:sp>
        <p:nvSpPr>
          <p:cNvPr id="132" name="Google Shape;132;p24"/>
          <p:cNvSpPr txBox="1"/>
          <p:nvPr>
            <p:ph idx="12" type="sldNum"/>
          </p:nvPr>
        </p:nvSpPr>
        <p:spPr>
          <a:xfrm>
            <a:off x="11296609" y="6217621"/>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5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 en object" type="obj">
  <p:cSld name="OBJECT">
    <p:spTree>
      <p:nvGrpSpPr>
        <p:cNvPr id="137" name="Shape 137"/>
        <p:cNvGrpSpPr/>
        <p:nvPr/>
      </p:nvGrpSpPr>
      <p:grpSpPr>
        <a:xfrm>
          <a:off x="0" y="0"/>
          <a:ext cx="0" cy="0"/>
          <a:chOff x="0" y="0"/>
          <a:chExt cx="0" cy="0"/>
        </a:xfrm>
      </p:grpSpPr>
      <p:sp>
        <p:nvSpPr>
          <p:cNvPr id="138" name="Google Shape;138;p26"/>
          <p:cNvSpPr txBox="1"/>
          <p:nvPr>
            <p:ph type="title"/>
          </p:nvPr>
        </p:nvSpPr>
        <p:spPr>
          <a:xfrm>
            <a:off x="609600" y="274637"/>
            <a:ext cx="10972800" cy="1143300"/>
          </a:xfrm>
          <a:prstGeom prst="rect">
            <a:avLst/>
          </a:prstGeom>
          <a:noFill/>
          <a:ln>
            <a:noFill/>
          </a:ln>
        </p:spPr>
        <p:txBody>
          <a:bodyPr anchorCtr="0" anchor="ctr" bIns="121900" lIns="121900" spcFirstLastPara="1" rIns="121900" wrap="square" tIns="121900"/>
          <a:lstStyle>
            <a:lvl1pPr lvl="0" marR="0" rtl="0" algn="ctr">
              <a:lnSpc>
                <a:spcPct val="100000"/>
              </a:lnSpc>
              <a:spcBef>
                <a:spcPts val="0"/>
              </a:spcBef>
              <a:spcAft>
                <a:spcPts val="0"/>
              </a:spcAft>
              <a:buClr>
                <a:schemeClr val="dk1"/>
              </a:buClr>
              <a:buSzPts val="3700"/>
              <a:buFont typeface="Calibri"/>
              <a:buNone/>
              <a:defRPr b="0" i="0" sz="59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37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2400" u="none" cap="none" strike="noStrike">
                <a:solidFill>
                  <a:schemeClr val="dk1"/>
                </a:solidFill>
                <a:latin typeface="Arial"/>
                <a:ea typeface="Arial"/>
                <a:cs typeface="Arial"/>
                <a:sym typeface="Arial"/>
              </a:defRPr>
            </a:lvl9pPr>
          </a:lstStyle>
          <a:p/>
        </p:txBody>
      </p:sp>
      <p:sp>
        <p:nvSpPr>
          <p:cNvPr id="139" name="Google Shape;139;p26"/>
          <p:cNvSpPr txBox="1"/>
          <p:nvPr>
            <p:ph idx="1" type="body"/>
          </p:nvPr>
        </p:nvSpPr>
        <p:spPr>
          <a:xfrm>
            <a:off x="609600" y="1600200"/>
            <a:ext cx="10972800" cy="4526100"/>
          </a:xfrm>
          <a:prstGeom prst="rect">
            <a:avLst/>
          </a:prstGeom>
          <a:noFill/>
          <a:ln>
            <a:noFill/>
          </a:ln>
        </p:spPr>
        <p:txBody>
          <a:bodyPr anchorCtr="0" anchor="t" bIns="121900" lIns="121900" spcFirstLastPara="1" rIns="121900" wrap="square" tIns="121900"/>
          <a:lstStyle>
            <a:lvl1pPr indent="-501650" lvl="0" marL="457200" marR="0" rtl="0" algn="l">
              <a:lnSpc>
                <a:spcPct val="115000"/>
              </a:lnSpc>
              <a:spcBef>
                <a:spcPts val="900"/>
              </a:spcBef>
              <a:spcAft>
                <a:spcPts val="0"/>
              </a:spcAft>
              <a:buClr>
                <a:schemeClr val="dk1"/>
              </a:buClr>
              <a:buSzPts val="4300"/>
              <a:buFont typeface="Arial"/>
              <a:buChar char="•"/>
              <a:defRPr b="0" i="0" sz="4300" u="none" cap="none" strike="noStrike">
                <a:solidFill>
                  <a:schemeClr val="dk1"/>
                </a:solidFill>
                <a:latin typeface="Calibri"/>
                <a:ea typeface="Calibri"/>
                <a:cs typeface="Calibri"/>
                <a:sym typeface="Calibri"/>
              </a:defRPr>
            </a:lvl1pPr>
            <a:lvl2pPr indent="-463550" lvl="1" marL="914400" marR="0" rtl="0" algn="l">
              <a:lnSpc>
                <a:spcPct val="115000"/>
              </a:lnSpc>
              <a:spcBef>
                <a:spcPts val="2100"/>
              </a:spcBef>
              <a:spcAft>
                <a:spcPts val="0"/>
              </a:spcAft>
              <a:buClr>
                <a:schemeClr val="dk1"/>
              </a:buClr>
              <a:buSzPts val="3700"/>
              <a:buFont typeface="Arial"/>
              <a:buChar char="–"/>
              <a:defRPr b="0" i="0" sz="3700" u="none" cap="none" strike="noStrike">
                <a:solidFill>
                  <a:schemeClr val="dk1"/>
                </a:solidFill>
                <a:latin typeface="Calibri"/>
                <a:ea typeface="Calibri"/>
                <a:cs typeface="Calibri"/>
                <a:sym typeface="Calibri"/>
              </a:defRPr>
            </a:lvl2pPr>
            <a:lvl3pPr indent="-431800" lvl="2" marL="1371600" marR="0" rtl="0" algn="l">
              <a:lnSpc>
                <a:spcPct val="115000"/>
              </a:lnSpc>
              <a:spcBef>
                <a:spcPts val="21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3pPr>
            <a:lvl4pPr indent="-400050" lvl="3" marL="1828800" marR="0" rtl="0" algn="l">
              <a:lnSpc>
                <a:spcPct val="115000"/>
              </a:lnSpc>
              <a:spcBef>
                <a:spcPts val="21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4pPr>
            <a:lvl5pPr indent="-400050" lvl="4" marL="2286000" marR="0" rtl="0" algn="l">
              <a:lnSpc>
                <a:spcPct val="115000"/>
              </a:lnSpc>
              <a:spcBef>
                <a:spcPts val="21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5pPr>
            <a:lvl6pPr indent="-400050" lvl="5" marL="2743200" marR="0" rtl="0" algn="l">
              <a:lnSpc>
                <a:spcPct val="115000"/>
              </a:lnSpc>
              <a:spcBef>
                <a:spcPts val="21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indent="-400050" lvl="6" marL="3200400" marR="0" rtl="0" algn="l">
              <a:lnSpc>
                <a:spcPct val="115000"/>
              </a:lnSpc>
              <a:spcBef>
                <a:spcPts val="21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indent="-400050" lvl="7" marL="3657600" marR="0" rtl="0" algn="l">
              <a:lnSpc>
                <a:spcPct val="115000"/>
              </a:lnSpc>
              <a:spcBef>
                <a:spcPts val="21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indent="-400050" lvl="8" marL="4114800" marR="0" rtl="0" algn="l">
              <a:lnSpc>
                <a:spcPct val="115000"/>
              </a:lnSpc>
              <a:spcBef>
                <a:spcPts val="2100"/>
              </a:spcBef>
              <a:spcAft>
                <a:spcPts val="210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
        <p:nvSpPr>
          <p:cNvPr id="140" name="Google Shape;140;p26"/>
          <p:cNvSpPr txBox="1"/>
          <p:nvPr>
            <p:ph idx="10" type="dt"/>
          </p:nvPr>
        </p:nvSpPr>
        <p:spPr>
          <a:xfrm>
            <a:off x="609600" y="6356351"/>
            <a:ext cx="2844900" cy="365100"/>
          </a:xfrm>
          <a:prstGeom prst="rect">
            <a:avLst/>
          </a:prstGeom>
          <a:noFill/>
          <a:ln>
            <a:noFill/>
          </a:ln>
        </p:spPr>
        <p:txBody>
          <a:bodyPr anchorCtr="0" anchor="ctr" bIns="121900" lIns="121900" spcFirstLastPara="1" rIns="121900" wrap="square" tIns="121900"/>
          <a:lstStyle>
            <a:lvl1pPr lvl="0" marR="0" rtl="0" algn="l">
              <a:lnSpc>
                <a:spcPct val="100000"/>
              </a:lnSpc>
              <a:spcBef>
                <a:spcPts val="0"/>
              </a:spcBef>
              <a:spcAft>
                <a:spcPts val="0"/>
              </a:spcAft>
              <a:buClr>
                <a:srgbClr val="000000"/>
              </a:buClr>
              <a:buSzPts val="1900"/>
              <a:buFont typeface="Arial"/>
              <a:buNone/>
              <a:defRPr b="0" i="0" sz="16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9pPr>
          </a:lstStyle>
          <a:p/>
        </p:txBody>
      </p:sp>
      <p:sp>
        <p:nvSpPr>
          <p:cNvPr id="141" name="Google Shape;141;p26"/>
          <p:cNvSpPr txBox="1"/>
          <p:nvPr>
            <p:ph idx="11" type="ftr"/>
          </p:nvPr>
        </p:nvSpPr>
        <p:spPr>
          <a:xfrm>
            <a:off x="4165600" y="6356351"/>
            <a:ext cx="3860700" cy="365100"/>
          </a:xfrm>
          <a:prstGeom prst="rect">
            <a:avLst/>
          </a:prstGeom>
          <a:noFill/>
          <a:ln>
            <a:noFill/>
          </a:ln>
        </p:spPr>
        <p:txBody>
          <a:bodyPr anchorCtr="0" anchor="ctr" bIns="121900" lIns="121900" spcFirstLastPara="1" rIns="121900" wrap="square" tIns="121900"/>
          <a:lstStyle>
            <a:lvl1pPr lvl="0" marR="0" rtl="0" algn="ctr">
              <a:lnSpc>
                <a:spcPct val="100000"/>
              </a:lnSpc>
              <a:spcBef>
                <a:spcPts val="0"/>
              </a:spcBef>
              <a:spcAft>
                <a:spcPts val="0"/>
              </a:spcAft>
              <a:buClr>
                <a:srgbClr val="000000"/>
              </a:buClr>
              <a:buSzPts val="1900"/>
              <a:buFont typeface="Arial"/>
              <a:buNone/>
              <a:defRPr b="0" i="0" sz="16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9pPr>
          </a:lstStyle>
          <a:p/>
        </p:txBody>
      </p:sp>
      <p:sp>
        <p:nvSpPr>
          <p:cNvPr id="142" name="Google Shape;142;p26"/>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43" name="Shape 143"/>
        <p:cNvGrpSpPr/>
        <p:nvPr/>
      </p:nvGrpSpPr>
      <p:grpSpPr>
        <a:xfrm>
          <a:off x="0" y="0"/>
          <a:ext cx="0" cy="0"/>
          <a:chOff x="0" y="0"/>
          <a:chExt cx="0" cy="0"/>
        </a:xfrm>
      </p:grpSpPr>
      <p:sp>
        <p:nvSpPr>
          <p:cNvPr id="144" name="Google Shape;144;p27"/>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lstStyle>
            <a:lvl1pPr lvl="0" marR="0" rtl="0" algn="ctr">
              <a:lnSpc>
                <a:spcPct val="100000"/>
              </a:lnSpc>
              <a:spcBef>
                <a:spcPts val="0"/>
              </a:spcBef>
              <a:spcAft>
                <a:spcPts val="0"/>
              </a:spcAft>
              <a:buClr>
                <a:schemeClr val="dk1"/>
              </a:buClr>
              <a:buSzPts val="6900"/>
              <a:buFont typeface="Arial"/>
              <a:buNone/>
              <a:defRPr b="0" i="0" sz="69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dk1"/>
              </a:buClr>
              <a:buSzPts val="6900"/>
              <a:buFont typeface="Arial"/>
              <a:buNone/>
              <a:defRPr b="0" i="0" sz="6900" u="none" cap="none" strike="noStrike">
                <a:solidFill>
                  <a:schemeClr val="dk1"/>
                </a:solidFill>
                <a:latin typeface="Arial"/>
                <a:ea typeface="Arial"/>
                <a:cs typeface="Arial"/>
                <a:sym typeface="Arial"/>
              </a:defRPr>
            </a:lvl2pPr>
            <a:lvl3pPr lvl="2" marR="0" rtl="0" algn="ctr">
              <a:lnSpc>
                <a:spcPct val="100000"/>
              </a:lnSpc>
              <a:spcBef>
                <a:spcPts val="0"/>
              </a:spcBef>
              <a:spcAft>
                <a:spcPts val="0"/>
              </a:spcAft>
              <a:buClr>
                <a:schemeClr val="dk1"/>
              </a:buClr>
              <a:buSzPts val="6900"/>
              <a:buFont typeface="Arial"/>
              <a:buNone/>
              <a:defRPr b="0" i="0" sz="6900" u="none" cap="none" strike="noStrike">
                <a:solidFill>
                  <a:schemeClr val="dk1"/>
                </a:solidFill>
                <a:latin typeface="Arial"/>
                <a:ea typeface="Arial"/>
                <a:cs typeface="Arial"/>
                <a:sym typeface="Arial"/>
              </a:defRPr>
            </a:lvl3pPr>
            <a:lvl4pPr lvl="3" marR="0" rtl="0" algn="ctr">
              <a:lnSpc>
                <a:spcPct val="100000"/>
              </a:lnSpc>
              <a:spcBef>
                <a:spcPts val="0"/>
              </a:spcBef>
              <a:spcAft>
                <a:spcPts val="0"/>
              </a:spcAft>
              <a:buClr>
                <a:schemeClr val="dk1"/>
              </a:buClr>
              <a:buSzPts val="6900"/>
              <a:buFont typeface="Arial"/>
              <a:buNone/>
              <a:defRPr b="0" i="0" sz="6900" u="none" cap="none" strike="noStrike">
                <a:solidFill>
                  <a:schemeClr val="dk1"/>
                </a:solidFill>
                <a:latin typeface="Arial"/>
                <a:ea typeface="Arial"/>
                <a:cs typeface="Arial"/>
                <a:sym typeface="Arial"/>
              </a:defRPr>
            </a:lvl4pPr>
            <a:lvl5pPr lvl="4" marR="0" rtl="0" algn="ctr">
              <a:lnSpc>
                <a:spcPct val="100000"/>
              </a:lnSpc>
              <a:spcBef>
                <a:spcPts val="0"/>
              </a:spcBef>
              <a:spcAft>
                <a:spcPts val="0"/>
              </a:spcAft>
              <a:buClr>
                <a:schemeClr val="dk1"/>
              </a:buClr>
              <a:buSzPts val="6900"/>
              <a:buFont typeface="Arial"/>
              <a:buNone/>
              <a:defRPr b="0" i="0" sz="6900" u="none" cap="none" strike="noStrike">
                <a:solidFill>
                  <a:schemeClr val="dk1"/>
                </a:solidFill>
                <a:latin typeface="Arial"/>
                <a:ea typeface="Arial"/>
                <a:cs typeface="Arial"/>
                <a:sym typeface="Arial"/>
              </a:defRPr>
            </a:lvl5pPr>
            <a:lvl6pPr lvl="5" marR="0" rtl="0" algn="ctr">
              <a:lnSpc>
                <a:spcPct val="100000"/>
              </a:lnSpc>
              <a:spcBef>
                <a:spcPts val="0"/>
              </a:spcBef>
              <a:spcAft>
                <a:spcPts val="0"/>
              </a:spcAft>
              <a:buClr>
                <a:schemeClr val="dk1"/>
              </a:buClr>
              <a:buSzPts val="6900"/>
              <a:buFont typeface="Arial"/>
              <a:buNone/>
              <a:defRPr b="0" i="0" sz="6900" u="none" cap="none" strike="noStrike">
                <a:solidFill>
                  <a:schemeClr val="dk1"/>
                </a:solidFill>
                <a:latin typeface="Arial"/>
                <a:ea typeface="Arial"/>
                <a:cs typeface="Arial"/>
                <a:sym typeface="Arial"/>
              </a:defRPr>
            </a:lvl6pPr>
            <a:lvl7pPr lvl="6" marR="0" rtl="0" algn="ctr">
              <a:lnSpc>
                <a:spcPct val="100000"/>
              </a:lnSpc>
              <a:spcBef>
                <a:spcPts val="0"/>
              </a:spcBef>
              <a:spcAft>
                <a:spcPts val="0"/>
              </a:spcAft>
              <a:buClr>
                <a:schemeClr val="dk1"/>
              </a:buClr>
              <a:buSzPts val="6900"/>
              <a:buFont typeface="Arial"/>
              <a:buNone/>
              <a:defRPr b="0" i="0" sz="6900" u="none" cap="none" strike="noStrike">
                <a:solidFill>
                  <a:schemeClr val="dk1"/>
                </a:solidFill>
                <a:latin typeface="Arial"/>
                <a:ea typeface="Arial"/>
                <a:cs typeface="Arial"/>
                <a:sym typeface="Arial"/>
              </a:defRPr>
            </a:lvl7pPr>
            <a:lvl8pPr lvl="7" marR="0" rtl="0" algn="ctr">
              <a:lnSpc>
                <a:spcPct val="100000"/>
              </a:lnSpc>
              <a:spcBef>
                <a:spcPts val="0"/>
              </a:spcBef>
              <a:spcAft>
                <a:spcPts val="0"/>
              </a:spcAft>
              <a:buClr>
                <a:schemeClr val="dk1"/>
              </a:buClr>
              <a:buSzPts val="6900"/>
              <a:buFont typeface="Arial"/>
              <a:buNone/>
              <a:defRPr b="0" i="0" sz="6900" u="none" cap="none" strike="noStrike">
                <a:solidFill>
                  <a:schemeClr val="dk1"/>
                </a:solidFill>
                <a:latin typeface="Arial"/>
                <a:ea typeface="Arial"/>
                <a:cs typeface="Arial"/>
                <a:sym typeface="Arial"/>
              </a:defRPr>
            </a:lvl8pPr>
            <a:lvl9pPr lvl="8" marR="0" rtl="0" algn="ctr">
              <a:lnSpc>
                <a:spcPct val="100000"/>
              </a:lnSpc>
              <a:spcBef>
                <a:spcPts val="0"/>
              </a:spcBef>
              <a:spcAft>
                <a:spcPts val="0"/>
              </a:spcAft>
              <a:buClr>
                <a:schemeClr val="dk1"/>
              </a:buClr>
              <a:buSzPts val="6900"/>
              <a:buFont typeface="Arial"/>
              <a:buNone/>
              <a:defRPr b="0" i="0" sz="6900" u="none" cap="none" strike="noStrike">
                <a:solidFill>
                  <a:schemeClr val="dk1"/>
                </a:solidFill>
                <a:latin typeface="Arial"/>
                <a:ea typeface="Arial"/>
                <a:cs typeface="Arial"/>
                <a:sym typeface="Arial"/>
              </a:defRPr>
            </a:lvl9pPr>
          </a:lstStyle>
          <a:p/>
        </p:txBody>
      </p:sp>
      <p:sp>
        <p:nvSpPr>
          <p:cNvPr id="145" name="Google Shape;145;p27"/>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lstStyle>
            <a:lvl1pPr lvl="0" marR="0" rtl="0" algn="ctr">
              <a:lnSpc>
                <a:spcPct val="100000"/>
              </a:lnSpc>
              <a:spcBef>
                <a:spcPts val="0"/>
              </a:spcBef>
              <a:spcAft>
                <a:spcPts val="0"/>
              </a:spcAft>
              <a:buClr>
                <a:schemeClr val="dk2"/>
              </a:buClr>
              <a:buSzPts val="3700"/>
              <a:buFont typeface="Arial"/>
              <a:buNone/>
              <a:defRPr b="0" i="0" sz="3700" u="none" cap="none" strike="noStrike">
                <a:solidFill>
                  <a:schemeClr val="dk2"/>
                </a:solidFill>
                <a:latin typeface="Arial"/>
                <a:ea typeface="Arial"/>
                <a:cs typeface="Arial"/>
                <a:sym typeface="Arial"/>
              </a:defRPr>
            </a:lvl1pPr>
            <a:lvl2pPr lvl="1" marR="0" rtl="0" algn="ctr">
              <a:lnSpc>
                <a:spcPct val="100000"/>
              </a:lnSpc>
              <a:spcBef>
                <a:spcPts val="0"/>
              </a:spcBef>
              <a:spcAft>
                <a:spcPts val="0"/>
              </a:spcAft>
              <a:buClr>
                <a:schemeClr val="dk2"/>
              </a:buClr>
              <a:buSzPts val="3700"/>
              <a:buFont typeface="Arial"/>
              <a:buNone/>
              <a:defRPr b="0" i="0" sz="3700" u="none" cap="none" strike="noStrike">
                <a:solidFill>
                  <a:schemeClr val="dk2"/>
                </a:solidFill>
                <a:latin typeface="Arial"/>
                <a:ea typeface="Arial"/>
                <a:cs typeface="Arial"/>
                <a:sym typeface="Arial"/>
              </a:defRPr>
            </a:lvl2pPr>
            <a:lvl3pPr lvl="2" marR="0" rtl="0" algn="ctr">
              <a:lnSpc>
                <a:spcPct val="100000"/>
              </a:lnSpc>
              <a:spcBef>
                <a:spcPts val="0"/>
              </a:spcBef>
              <a:spcAft>
                <a:spcPts val="0"/>
              </a:spcAft>
              <a:buClr>
                <a:schemeClr val="dk2"/>
              </a:buClr>
              <a:buSzPts val="3700"/>
              <a:buFont typeface="Arial"/>
              <a:buNone/>
              <a:defRPr b="0" i="0" sz="3700" u="none" cap="none" strike="noStrike">
                <a:solidFill>
                  <a:schemeClr val="dk2"/>
                </a:solidFill>
                <a:latin typeface="Arial"/>
                <a:ea typeface="Arial"/>
                <a:cs typeface="Arial"/>
                <a:sym typeface="Arial"/>
              </a:defRPr>
            </a:lvl3pPr>
            <a:lvl4pPr lvl="3" marR="0" rtl="0" algn="ctr">
              <a:lnSpc>
                <a:spcPct val="100000"/>
              </a:lnSpc>
              <a:spcBef>
                <a:spcPts val="0"/>
              </a:spcBef>
              <a:spcAft>
                <a:spcPts val="0"/>
              </a:spcAft>
              <a:buClr>
                <a:schemeClr val="dk2"/>
              </a:buClr>
              <a:buSzPts val="3700"/>
              <a:buFont typeface="Arial"/>
              <a:buNone/>
              <a:defRPr b="0" i="0" sz="3700" u="none" cap="none" strike="noStrike">
                <a:solidFill>
                  <a:schemeClr val="dk2"/>
                </a:solidFill>
                <a:latin typeface="Arial"/>
                <a:ea typeface="Arial"/>
                <a:cs typeface="Arial"/>
                <a:sym typeface="Arial"/>
              </a:defRPr>
            </a:lvl4pPr>
            <a:lvl5pPr lvl="4" marR="0" rtl="0" algn="ctr">
              <a:lnSpc>
                <a:spcPct val="100000"/>
              </a:lnSpc>
              <a:spcBef>
                <a:spcPts val="0"/>
              </a:spcBef>
              <a:spcAft>
                <a:spcPts val="0"/>
              </a:spcAft>
              <a:buClr>
                <a:schemeClr val="dk2"/>
              </a:buClr>
              <a:buSzPts val="3700"/>
              <a:buFont typeface="Arial"/>
              <a:buNone/>
              <a:defRPr b="0" i="0" sz="3700" u="none" cap="none" strike="noStrike">
                <a:solidFill>
                  <a:schemeClr val="dk2"/>
                </a:solidFill>
                <a:latin typeface="Arial"/>
                <a:ea typeface="Arial"/>
                <a:cs typeface="Arial"/>
                <a:sym typeface="Arial"/>
              </a:defRPr>
            </a:lvl5pPr>
            <a:lvl6pPr lvl="5" marR="0" rtl="0" algn="ctr">
              <a:lnSpc>
                <a:spcPct val="100000"/>
              </a:lnSpc>
              <a:spcBef>
                <a:spcPts val="0"/>
              </a:spcBef>
              <a:spcAft>
                <a:spcPts val="0"/>
              </a:spcAft>
              <a:buClr>
                <a:schemeClr val="dk2"/>
              </a:buClr>
              <a:buSzPts val="3700"/>
              <a:buFont typeface="Arial"/>
              <a:buNone/>
              <a:defRPr b="0" i="0" sz="3700" u="none" cap="none" strike="noStrike">
                <a:solidFill>
                  <a:schemeClr val="dk2"/>
                </a:solidFill>
                <a:latin typeface="Arial"/>
                <a:ea typeface="Arial"/>
                <a:cs typeface="Arial"/>
                <a:sym typeface="Arial"/>
              </a:defRPr>
            </a:lvl6pPr>
            <a:lvl7pPr lvl="6" marR="0" rtl="0" algn="ctr">
              <a:lnSpc>
                <a:spcPct val="100000"/>
              </a:lnSpc>
              <a:spcBef>
                <a:spcPts val="0"/>
              </a:spcBef>
              <a:spcAft>
                <a:spcPts val="0"/>
              </a:spcAft>
              <a:buClr>
                <a:schemeClr val="dk2"/>
              </a:buClr>
              <a:buSzPts val="3700"/>
              <a:buFont typeface="Arial"/>
              <a:buNone/>
              <a:defRPr b="0" i="0" sz="3700" u="none" cap="none" strike="noStrike">
                <a:solidFill>
                  <a:schemeClr val="dk2"/>
                </a:solidFill>
                <a:latin typeface="Arial"/>
                <a:ea typeface="Arial"/>
                <a:cs typeface="Arial"/>
                <a:sym typeface="Arial"/>
              </a:defRPr>
            </a:lvl7pPr>
            <a:lvl8pPr lvl="7" marR="0" rtl="0" algn="ctr">
              <a:lnSpc>
                <a:spcPct val="100000"/>
              </a:lnSpc>
              <a:spcBef>
                <a:spcPts val="0"/>
              </a:spcBef>
              <a:spcAft>
                <a:spcPts val="0"/>
              </a:spcAft>
              <a:buClr>
                <a:schemeClr val="dk2"/>
              </a:buClr>
              <a:buSzPts val="3700"/>
              <a:buFont typeface="Arial"/>
              <a:buNone/>
              <a:defRPr b="0" i="0" sz="3700" u="none" cap="none" strike="noStrike">
                <a:solidFill>
                  <a:schemeClr val="dk2"/>
                </a:solidFill>
                <a:latin typeface="Arial"/>
                <a:ea typeface="Arial"/>
                <a:cs typeface="Arial"/>
                <a:sym typeface="Arial"/>
              </a:defRPr>
            </a:lvl8pPr>
            <a:lvl9pPr lvl="8" marR="0" rtl="0" algn="ctr">
              <a:lnSpc>
                <a:spcPct val="100000"/>
              </a:lnSpc>
              <a:spcBef>
                <a:spcPts val="0"/>
              </a:spcBef>
              <a:spcAft>
                <a:spcPts val="0"/>
              </a:spcAft>
              <a:buClr>
                <a:schemeClr val="dk2"/>
              </a:buClr>
              <a:buSzPts val="3700"/>
              <a:buFont typeface="Arial"/>
              <a:buNone/>
              <a:defRPr b="0" i="0" sz="3700" u="none" cap="none" strike="noStrike">
                <a:solidFill>
                  <a:schemeClr val="dk2"/>
                </a:solidFill>
                <a:latin typeface="Arial"/>
                <a:ea typeface="Arial"/>
                <a:cs typeface="Arial"/>
                <a:sym typeface="Arial"/>
              </a:defRPr>
            </a:lvl9pPr>
          </a:lstStyle>
          <a:p/>
        </p:txBody>
      </p:sp>
      <p:sp>
        <p:nvSpPr>
          <p:cNvPr id="146" name="Google Shape;146;p27"/>
          <p:cNvSpPr txBox="1"/>
          <p:nvPr>
            <p:ph idx="12" type="sldNum"/>
          </p:nvPr>
        </p:nvSpPr>
        <p:spPr>
          <a:xfrm>
            <a:off x="11296610" y="6217621"/>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47" name="Shape 147"/>
        <p:cNvGrpSpPr/>
        <p:nvPr/>
      </p:nvGrpSpPr>
      <p:grpSpPr>
        <a:xfrm>
          <a:off x="0" y="0"/>
          <a:ext cx="0" cy="0"/>
          <a:chOff x="0" y="0"/>
          <a:chExt cx="0" cy="0"/>
        </a:xfrm>
      </p:grpSpPr>
      <p:sp>
        <p:nvSpPr>
          <p:cNvPr id="148" name="Google Shape;148;p28"/>
          <p:cNvSpPr txBox="1"/>
          <p:nvPr>
            <p:ph type="title"/>
          </p:nvPr>
        </p:nvSpPr>
        <p:spPr>
          <a:xfrm>
            <a:off x="415600" y="2867800"/>
            <a:ext cx="11360700" cy="1122300"/>
          </a:xfrm>
          <a:prstGeom prst="rect">
            <a:avLst/>
          </a:prstGeom>
          <a:noFill/>
          <a:ln>
            <a:noFill/>
          </a:ln>
        </p:spPr>
        <p:txBody>
          <a:bodyPr anchorCtr="0" anchor="ctr" bIns="121900" lIns="121900" spcFirstLastPara="1" rIns="121900" wrap="square" tIns="121900"/>
          <a:lstStyle>
            <a:lvl1pPr lvl="0" marR="0" rtl="0" algn="ctr">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2pPr>
            <a:lvl3pPr lvl="2" marR="0" rtl="0" algn="ctr">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3pPr>
            <a:lvl4pPr lvl="3" marR="0" rtl="0" algn="ctr">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4pPr>
            <a:lvl5pPr lvl="4" marR="0" rtl="0" algn="ctr">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5pPr>
            <a:lvl6pPr lvl="5" marR="0" rtl="0" algn="ctr">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6pPr>
            <a:lvl7pPr lvl="6" marR="0" rtl="0" algn="ctr">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7pPr>
            <a:lvl8pPr lvl="7" marR="0" rtl="0" algn="ctr">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8pPr>
            <a:lvl9pPr lvl="8" marR="0" rtl="0" algn="ctr">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9pPr>
          </a:lstStyle>
          <a:p/>
        </p:txBody>
      </p:sp>
      <p:sp>
        <p:nvSpPr>
          <p:cNvPr id="149" name="Google Shape;149;p28"/>
          <p:cNvSpPr txBox="1"/>
          <p:nvPr>
            <p:ph idx="12" type="sldNum"/>
          </p:nvPr>
        </p:nvSpPr>
        <p:spPr>
          <a:xfrm>
            <a:off x="11296610" y="6217621"/>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50" name="Shape 150"/>
        <p:cNvGrpSpPr/>
        <p:nvPr/>
      </p:nvGrpSpPr>
      <p:grpSpPr>
        <a:xfrm>
          <a:off x="0" y="0"/>
          <a:ext cx="0" cy="0"/>
          <a:chOff x="0" y="0"/>
          <a:chExt cx="0" cy="0"/>
        </a:xfrm>
      </p:grpSpPr>
      <p:sp>
        <p:nvSpPr>
          <p:cNvPr id="151" name="Google Shape;151;p29"/>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lstStyle>
            <a:lvl1pPr lvl="0"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152" name="Google Shape;152;p29"/>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lstStyle>
            <a:lvl1pPr indent="-381000" lvl="0" marL="457200" marR="0" rtl="0" algn="l">
              <a:lnSpc>
                <a:spcPct val="115000"/>
              </a:lnSpc>
              <a:spcBef>
                <a:spcPts val="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1pPr>
            <a:lvl2pPr indent="-349250" lvl="1" marL="9144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2pPr>
            <a:lvl3pPr indent="-349250" lvl="2" marL="13716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3pPr>
            <a:lvl4pPr indent="-349250" lvl="3" marL="18288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4pPr>
            <a:lvl5pPr indent="-349250" lvl="4" marL="22860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5pPr>
            <a:lvl6pPr indent="-349250" lvl="5" marL="27432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6pPr>
            <a:lvl7pPr indent="-349250" lvl="6" marL="32004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7pPr>
            <a:lvl8pPr indent="-349250" lvl="7" marL="36576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8pPr>
            <a:lvl9pPr indent="-349250" lvl="8" marL="4114800" marR="0" rtl="0" algn="l">
              <a:lnSpc>
                <a:spcPct val="115000"/>
              </a:lnSpc>
              <a:spcBef>
                <a:spcPts val="2100"/>
              </a:spcBef>
              <a:spcAft>
                <a:spcPts val="2100"/>
              </a:spcAft>
              <a:buClr>
                <a:schemeClr val="dk2"/>
              </a:buClr>
              <a:buSzPts val="1900"/>
              <a:buFont typeface="Arial"/>
              <a:buChar char="■"/>
              <a:defRPr b="0" i="0" sz="1900" u="none" cap="none" strike="noStrike">
                <a:solidFill>
                  <a:schemeClr val="dk2"/>
                </a:solidFill>
                <a:latin typeface="Arial"/>
                <a:ea typeface="Arial"/>
                <a:cs typeface="Arial"/>
                <a:sym typeface="Arial"/>
              </a:defRPr>
            </a:lvl9pPr>
          </a:lstStyle>
          <a:p/>
        </p:txBody>
      </p:sp>
      <p:sp>
        <p:nvSpPr>
          <p:cNvPr id="153" name="Google Shape;153;p29"/>
          <p:cNvSpPr txBox="1"/>
          <p:nvPr>
            <p:ph idx="12" type="sldNum"/>
          </p:nvPr>
        </p:nvSpPr>
        <p:spPr>
          <a:xfrm>
            <a:off x="11296610" y="6217621"/>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154" name="Shape 154"/>
        <p:cNvGrpSpPr/>
        <p:nvPr/>
      </p:nvGrpSpPr>
      <p:grpSpPr>
        <a:xfrm>
          <a:off x="0" y="0"/>
          <a:ext cx="0" cy="0"/>
          <a:chOff x="0" y="0"/>
          <a:chExt cx="0" cy="0"/>
        </a:xfrm>
      </p:grpSpPr>
      <p:sp>
        <p:nvSpPr>
          <p:cNvPr id="155" name="Google Shape;155;p30"/>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lstStyle>
            <a:lvl1pPr lvl="0"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156" name="Google Shape;156;p30"/>
          <p:cNvSpPr txBox="1"/>
          <p:nvPr>
            <p:ph idx="1" type="body"/>
          </p:nvPr>
        </p:nvSpPr>
        <p:spPr>
          <a:xfrm>
            <a:off x="415600" y="1536633"/>
            <a:ext cx="5333100" cy="4555200"/>
          </a:xfrm>
          <a:prstGeom prst="rect">
            <a:avLst/>
          </a:prstGeom>
          <a:noFill/>
          <a:ln>
            <a:noFill/>
          </a:ln>
        </p:spPr>
        <p:txBody>
          <a:bodyPr anchorCtr="0" anchor="t" bIns="121900" lIns="121900" spcFirstLastPara="1" rIns="121900" wrap="square" tIns="121900"/>
          <a:lstStyle>
            <a:lvl1pPr indent="-349250" lvl="0" marL="4572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1pPr>
            <a:lvl2pPr indent="-330200" lvl="1" marL="914400" marR="0" rtl="0" algn="l">
              <a:lnSpc>
                <a:spcPct val="115000"/>
              </a:lnSpc>
              <a:spcBef>
                <a:spcPts val="2100"/>
              </a:spcBef>
              <a:spcAft>
                <a:spcPts val="0"/>
              </a:spcAft>
              <a:buClr>
                <a:schemeClr val="dk2"/>
              </a:buClr>
              <a:buSzPts val="1600"/>
              <a:buFont typeface="Arial"/>
              <a:buChar char="○"/>
              <a:defRPr b="0" i="0" sz="1600" u="none" cap="none" strike="noStrike">
                <a:solidFill>
                  <a:schemeClr val="dk2"/>
                </a:solidFill>
                <a:latin typeface="Arial"/>
                <a:ea typeface="Arial"/>
                <a:cs typeface="Arial"/>
                <a:sym typeface="Arial"/>
              </a:defRPr>
            </a:lvl2pPr>
            <a:lvl3pPr indent="-330200" lvl="2" marL="1371600" marR="0" rtl="0" algn="l">
              <a:lnSpc>
                <a:spcPct val="115000"/>
              </a:lnSpc>
              <a:spcBef>
                <a:spcPts val="2100"/>
              </a:spcBef>
              <a:spcAft>
                <a:spcPts val="0"/>
              </a:spcAft>
              <a:buClr>
                <a:schemeClr val="dk2"/>
              </a:buClr>
              <a:buSzPts val="1600"/>
              <a:buFont typeface="Arial"/>
              <a:buChar char="■"/>
              <a:defRPr b="0" i="0" sz="1600" u="none" cap="none" strike="noStrike">
                <a:solidFill>
                  <a:schemeClr val="dk2"/>
                </a:solidFill>
                <a:latin typeface="Arial"/>
                <a:ea typeface="Arial"/>
                <a:cs typeface="Arial"/>
                <a:sym typeface="Arial"/>
              </a:defRPr>
            </a:lvl3pPr>
            <a:lvl4pPr indent="-330200" lvl="3" marL="1828800" marR="0" rtl="0" algn="l">
              <a:lnSpc>
                <a:spcPct val="115000"/>
              </a:lnSpc>
              <a:spcBef>
                <a:spcPts val="2100"/>
              </a:spcBef>
              <a:spcAft>
                <a:spcPts val="0"/>
              </a:spcAft>
              <a:buClr>
                <a:schemeClr val="dk2"/>
              </a:buClr>
              <a:buSzPts val="1600"/>
              <a:buFont typeface="Arial"/>
              <a:buChar char="●"/>
              <a:defRPr b="0" i="0" sz="1600" u="none" cap="none" strike="noStrike">
                <a:solidFill>
                  <a:schemeClr val="dk2"/>
                </a:solidFill>
                <a:latin typeface="Arial"/>
                <a:ea typeface="Arial"/>
                <a:cs typeface="Arial"/>
                <a:sym typeface="Arial"/>
              </a:defRPr>
            </a:lvl4pPr>
            <a:lvl5pPr indent="-330200" lvl="4" marL="2286000" marR="0" rtl="0" algn="l">
              <a:lnSpc>
                <a:spcPct val="115000"/>
              </a:lnSpc>
              <a:spcBef>
                <a:spcPts val="2100"/>
              </a:spcBef>
              <a:spcAft>
                <a:spcPts val="0"/>
              </a:spcAft>
              <a:buClr>
                <a:schemeClr val="dk2"/>
              </a:buClr>
              <a:buSzPts val="1600"/>
              <a:buFont typeface="Arial"/>
              <a:buChar char="○"/>
              <a:defRPr b="0" i="0" sz="1600" u="none" cap="none" strike="noStrike">
                <a:solidFill>
                  <a:schemeClr val="dk2"/>
                </a:solidFill>
                <a:latin typeface="Arial"/>
                <a:ea typeface="Arial"/>
                <a:cs typeface="Arial"/>
                <a:sym typeface="Arial"/>
              </a:defRPr>
            </a:lvl5pPr>
            <a:lvl6pPr indent="-330200" lvl="5" marL="2743200" marR="0" rtl="0" algn="l">
              <a:lnSpc>
                <a:spcPct val="115000"/>
              </a:lnSpc>
              <a:spcBef>
                <a:spcPts val="2100"/>
              </a:spcBef>
              <a:spcAft>
                <a:spcPts val="0"/>
              </a:spcAft>
              <a:buClr>
                <a:schemeClr val="dk2"/>
              </a:buClr>
              <a:buSzPts val="1600"/>
              <a:buFont typeface="Arial"/>
              <a:buChar char="■"/>
              <a:defRPr b="0" i="0" sz="1600" u="none" cap="none" strike="noStrike">
                <a:solidFill>
                  <a:schemeClr val="dk2"/>
                </a:solidFill>
                <a:latin typeface="Arial"/>
                <a:ea typeface="Arial"/>
                <a:cs typeface="Arial"/>
                <a:sym typeface="Arial"/>
              </a:defRPr>
            </a:lvl6pPr>
            <a:lvl7pPr indent="-330200" lvl="6" marL="3200400" marR="0" rtl="0" algn="l">
              <a:lnSpc>
                <a:spcPct val="115000"/>
              </a:lnSpc>
              <a:spcBef>
                <a:spcPts val="2100"/>
              </a:spcBef>
              <a:spcAft>
                <a:spcPts val="0"/>
              </a:spcAft>
              <a:buClr>
                <a:schemeClr val="dk2"/>
              </a:buClr>
              <a:buSzPts val="1600"/>
              <a:buFont typeface="Arial"/>
              <a:buChar char="●"/>
              <a:defRPr b="0" i="0" sz="1600" u="none" cap="none" strike="noStrike">
                <a:solidFill>
                  <a:schemeClr val="dk2"/>
                </a:solidFill>
                <a:latin typeface="Arial"/>
                <a:ea typeface="Arial"/>
                <a:cs typeface="Arial"/>
                <a:sym typeface="Arial"/>
              </a:defRPr>
            </a:lvl7pPr>
            <a:lvl8pPr indent="-330200" lvl="7" marL="3657600" marR="0" rtl="0" algn="l">
              <a:lnSpc>
                <a:spcPct val="115000"/>
              </a:lnSpc>
              <a:spcBef>
                <a:spcPts val="2100"/>
              </a:spcBef>
              <a:spcAft>
                <a:spcPts val="0"/>
              </a:spcAft>
              <a:buClr>
                <a:schemeClr val="dk2"/>
              </a:buClr>
              <a:buSzPts val="1600"/>
              <a:buFont typeface="Arial"/>
              <a:buChar char="○"/>
              <a:defRPr b="0" i="0" sz="1600" u="none" cap="none" strike="noStrike">
                <a:solidFill>
                  <a:schemeClr val="dk2"/>
                </a:solidFill>
                <a:latin typeface="Arial"/>
                <a:ea typeface="Arial"/>
                <a:cs typeface="Arial"/>
                <a:sym typeface="Arial"/>
              </a:defRPr>
            </a:lvl8pPr>
            <a:lvl9pPr indent="-330200" lvl="8" marL="4114800" marR="0" rtl="0" algn="l">
              <a:lnSpc>
                <a:spcPct val="115000"/>
              </a:lnSpc>
              <a:spcBef>
                <a:spcPts val="2100"/>
              </a:spcBef>
              <a:spcAft>
                <a:spcPts val="2100"/>
              </a:spcAft>
              <a:buClr>
                <a:schemeClr val="dk2"/>
              </a:buClr>
              <a:buSzPts val="1600"/>
              <a:buFont typeface="Arial"/>
              <a:buChar char="■"/>
              <a:defRPr b="0" i="0" sz="1600" u="none" cap="none" strike="noStrike">
                <a:solidFill>
                  <a:schemeClr val="dk2"/>
                </a:solidFill>
                <a:latin typeface="Arial"/>
                <a:ea typeface="Arial"/>
                <a:cs typeface="Arial"/>
                <a:sym typeface="Arial"/>
              </a:defRPr>
            </a:lvl9pPr>
          </a:lstStyle>
          <a:p/>
        </p:txBody>
      </p:sp>
      <p:sp>
        <p:nvSpPr>
          <p:cNvPr id="157" name="Google Shape;157;p30"/>
          <p:cNvSpPr txBox="1"/>
          <p:nvPr>
            <p:ph idx="2" type="body"/>
          </p:nvPr>
        </p:nvSpPr>
        <p:spPr>
          <a:xfrm>
            <a:off x="6443200" y="1536633"/>
            <a:ext cx="5333100" cy="4555200"/>
          </a:xfrm>
          <a:prstGeom prst="rect">
            <a:avLst/>
          </a:prstGeom>
          <a:noFill/>
          <a:ln>
            <a:noFill/>
          </a:ln>
        </p:spPr>
        <p:txBody>
          <a:bodyPr anchorCtr="0" anchor="t" bIns="121900" lIns="121900" spcFirstLastPara="1" rIns="121900" wrap="square" tIns="121900"/>
          <a:lstStyle>
            <a:lvl1pPr indent="-349250" lvl="0" marL="4572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1pPr>
            <a:lvl2pPr indent="-330200" lvl="1" marL="914400" marR="0" rtl="0" algn="l">
              <a:lnSpc>
                <a:spcPct val="115000"/>
              </a:lnSpc>
              <a:spcBef>
                <a:spcPts val="2100"/>
              </a:spcBef>
              <a:spcAft>
                <a:spcPts val="0"/>
              </a:spcAft>
              <a:buClr>
                <a:schemeClr val="dk2"/>
              </a:buClr>
              <a:buSzPts val="1600"/>
              <a:buFont typeface="Arial"/>
              <a:buChar char="○"/>
              <a:defRPr b="0" i="0" sz="1600" u="none" cap="none" strike="noStrike">
                <a:solidFill>
                  <a:schemeClr val="dk2"/>
                </a:solidFill>
                <a:latin typeface="Arial"/>
                <a:ea typeface="Arial"/>
                <a:cs typeface="Arial"/>
                <a:sym typeface="Arial"/>
              </a:defRPr>
            </a:lvl2pPr>
            <a:lvl3pPr indent="-330200" lvl="2" marL="1371600" marR="0" rtl="0" algn="l">
              <a:lnSpc>
                <a:spcPct val="115000"/>
              </a:lnSpc>
              <a:spcBef>
                <a:spcPts val="2100"/>
              </a:spcBef>
              <a:spcAft>
                <a:spcPts val="0"/>
              </a:spcAft>
              <a:buClr>
                <a:schemeClr val="dk2"/>
              </a:buClr>
              <a:buSzPts val="1600"/>
              <a:buFont typeface="Arial"/>
              <a:buChar char="■"/>
              <a:defRPr b="0" i="0" sz="1600" u="none" cap="none" strike="noStrike">
                <a:solidFill>
                  <a:schemeClr val="dk2"/>
                </a:solidFill>
                <a:latin typeface="Arial"/>
                <a:ea typeface="Arial"/>
                <a:cs typeface="Arial"/>
                <a:sym typeface="Arial"/>
              </a:defRPr>
            </a:lvl3pPr>
            <a:lvl4pPr indent="-330200" lvl="3" marL="1828800" marR="0" rtl="0" algn="l">
              <a:lnSpc>
                <a:spcPct val="115000"/>
              </a:lnSpc>
              <a:spcBef>
                <a:spcPts val="2100"/>
              </a:spcBef>
              <a:spcAft>
                <a:spcPts val="0"/>
              </a:spcAft>
              <a:buClr>
                <a:schemeClr val="dk2"/>
              </a:buClr>
              <a:buSzPts val="1600"/>
              <a:buFont typeface="Arial"/>
              <a:buChar char="●"/>
              <a:defRPr b="0" i="0" sz="1600" u="none" cap="none" strike="noStrike">
                <a:solidFill>
                  <a:schemeClr val="dk2"/>
                </a:solidFill>
                <a:latin typeface="Arial"/>
                <a:ea typeface="Arial"/>
                <a:cs typeface="Arial"/>
                <a:sym typeface="Arial"/>
              </a:defRPr>
            </a:lvl4pPr>
            <a:lvl5pPr indent="-330200" lvl="4" marL="2286000" marR="0" rtl="0" algn="l">
              <a:lnSpc>
                <a:spcPct val="115000"/>
              </a:lnSpc>
              <a:spcBef>
                <a:spcPts val="2100"/>
              </a:spcBef>
              <a:spcAft>
                <a:spcPts val="0"/>
              </a:spcAft>
              <a:buClr>
                <a:schemeClr val="dk2"/>
              </a:buClr>
              <a:buSzPts val="1600"/>
              <a:buFont typeface="Arial"/>
              <a:buChar char="○"/>
              <a:defRPr b="0" i="0" sz="1600" u="none" cap="none" strike="noStrike">
                <a:solidFill>
                  <a:schemeClr val="dk2"/>
                </a:solidFill>
                <a:latin typeface="Arial"/>
                <a:ea typeface="Arial"/>
                <a:cs typeface="Arial"/>
                <a:sym typeface="Arial"/>
              </a:defRPr>
            </a:lvl5pPr>
            <a:lvl6pPr indent="-330200" lvl="5" marL="2743200" marR="0" rtl="0" algn="l">
              <a:lnSpc>
                <a:spcPct val="115000"/>
              </a:lnSpc>
              <a:spcBef>
                <a:spcPts val="2100"/>
              </a:spcBef>
              <a:spcAft>
                <a:spcPts val="0"/>
              </a:spcAft>
              <a:buClr>
                <a:schemeClr val="dk2"/>
              </a:buClr>
              <a:buSzPts val="1600"/>
              <a:buFont typeface="Arial"/>
              <a:buChar char="■"/>
              <a:defRPr b="0" i="0" sz="1600" u="none" cap="none" strike="noStrike">
                <a:solidFill>
                  <a:schemeClr val="dk2"/>
                </a:solidFill>
                <a:latin typeface="Arial"/>
                <a:ea typeface="Arial"/>
                <a:cs typeface="Arial"/>
                <a:sym typeface="Arial"/>
              </a:defRPr>
            </a:lvl6pPr>
            <a:lvl7pPr indent="-330200" lvl="6" marL="3200400" marR="0" rtl="0" algn="l">
              <a:lnSpc>
                <a:spcPct val="115000"/>
              </a:lnSpc>
              <a:spcBef>
                <a:spcPts val="2100"/>
              </a:spcBef>
              <a:spcAft>
                <a:spcPts val="0"/>
              </a:spcAft>
              <a:buClr>
                <a:schemeClr val="dk2"/>
              </a:buClr>
              <a:buSzPts val="1600"/>
              <a:buFont typeface="Arial"/>
              <a:buChar char="●"/>
              <a:defRPr b="0" i="0" sz="1600" u="none" cap="none" strike="noStrike">
                <a:solidFill>
                  <a:schemeClr val="dk2"/>
                </a:solidFill>
                <a:latin typeface="Arial"/>
                <a:ea typeface="Arial"/>
                <a:cs typeface="Arial"/>
                <a:sym typeface="Arial"/>
              </a:defRPr>
            </a:lvl7pPr>
            <a:lvl8pPr indent="-330200" lvl="7" marL="3657600" marR="0" rtl="0" algn="l">
              <a:lnSpc>
                <a:spcPct val="115000"/>
              </a:lnSpc>
              <a:spcBef>
                <a:spcPts val="2100"/>
              </a:spcBef>
              <a:spcAft>
                <a:spcPts val="0"/>
              </a:spcAft>
              <a:buClr>
                <a:schemeClr val="dk2"/>
              </a:buClr>
              <a:buSzPts val="1600"/>
              <a:buFont typeface="Arial"/>
              <a:buChar char="○"/>
              <a:defRPr b="0" i="0" sz="1600" u="none" cap="none" strike="noStrike">
                <a:solidFill>
                  <a:schemeClr val="dk2"/>
                </a:solidFill>
                <a:latin typeface="Arial"/>
                <a:ea typeface="Arial"/>
                <a:cs typeface="Arial"/>
                <a:sym typeface="Arial"/>
              </a:defRPr>
            </a:lvl8pPr>
            <a:lvl9pPr indent="-330200" lvl="8" marL="4114800" marR="0" rtl="0" algn="l">
              <a:lnSpc>
                <a:spcPct val="115000"/>
              </a:lnSpc>
              <a:spcBef>
                <a:spcPts val="2100"/>
              </a:spcBef>
              <a:spcAft>
                <a:spcPts val="2100"/>
              </a:spcAft>
              <a:buClr>
                <a:schemeClr val="dk2"/>
              </a:buClr>
              <a:buSzPts val="1600"/>
              <a:buFont typeface="Arial"/>
              <a:buChar char="■"/>
              <a:defRPr b="0" i="0" sz="1600" u="none" cap="none" strike="noStrike">
                <a:solidFill>
                  <a:schemeClr val="dk2"/>
                </a:solidFill>
                <a:latin typeface="Arial"/>
                <a:ea typeface="Arial"/>
                <a:cs typeface="Arial"/>
                <a:sym typeface="Arial"/>
              </a:defRPr>
            </a:lvl9pPr>
          </a:lstStyle>
          <a:p/>
        </p:txBody>
      </p:sp>
      <p:sp>
        <p:nvSpPr>
          <p:cNvPr id="158" name="Google Shape;158;p30"/>
          <p:cNvSpPr txBox="1"/>
          <p:nvPr>
            <p:ph idx="12" type="sldNum"/>
          </p:nvPr>
        </p:nvSpPr>
        <p:spPr>
          <a:xfrm>
            <a:off x="11296610" y="6217621"/>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59" name="Shape 159"/>
        <p:cNvGrpSpPr/>
        <p:nvPr/>
      </p:nvGrpSpPr>
      <p:grpSpPr>
        <a:xfrm>
          <a:off x="0" y="0"/>
          <a:ext cx="0" cy="0"/>
          <a:chOff x="0" y="0"/>
          <a:chExt cx="0" cy="0"/>
        </a:xfrm>
      </p:grpSpPr>
      <p:sp>
        <p:nvSpPr>
          <p:cNvPr id="160" name="Google Shape;160;p3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lstStyle>
            <a:lvl1pPr lvl="0"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161" name="Google Shape;161;p31"/>
          <p:cNvSpPr txBox="1"/>
          <p:nvPr>
            <p:ph idx="12" type="sldNum"/>
          </p:nvPr>
        </p:nvSpPr>
        <p:spPr>
          <a:xfrm>
            <a:off x="11296610" y="6217621"/>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62" name="Shape 162"/>
        <p:cNvGrpSpPr/>
        <p:nvPr/>
      </p:nvGrpSpPr>
      <p:grpSpPr>
        <a:xfrm>
          <a:off x="0" y="0"/>
          <a:ext cx="0" cy="0"/>
          <a:chOff x="0" y="0"/>
          <a:chExt cx="0" cy="0"/>
        </a:xfrm>
      </p:grpSpPr>
      <p:sp>
        <p:nvSpPr>
          <p:cNvPr id="163" name="Google Shape;163;p32"/>
          <p:cNvSpPr txBox="1"/>
          <p:nvPr>
            <p:ph type="title"/>
          </p:nvPr>
        </p:nvSpPr>
        <p:spPr>
          <a:xfrm>
            <a:off x="415600" y="740800"/>
            <a:ext cx="3744000" cy="1007700"/>
          </a:xfrm>
          <a:prstGeom prst="rect">
            <a:avLst/>
          </a:prstGeom>
          <a:noFill/>
          <a:ln>
            <a:noFill/>
          </a:ln>
        </p:spPr>
        <p:txBody>
          <a:bodyPr anchorCtr="0" anchor="b" bIns="121900" lIns="121900" spcFirstLastPara="1" rIns="121900" wrap="square" tIns="121900"/>
          <a:lstStyle>
            <a:lvl1pPr lvl="0"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9pPr>
          </a:lstStyle>
          <a:p/>
        </p:txBody>
      </p:sp>
      <p:sp>
        <p:nvSpPr>
          <p:cNvPr id="164" name="Google Shape;164;p32"/>
          <p:cNvSpPr txBox="1"/>
          <p:nvPr>
            <p:ph idx="1" type="body"/>
          </p:nvPr>
        </p:nvSpPr>
        <p:spPr>
          <a:xfrm>
            <a:off x="415600" y="1852800"/>
            <a:ext cx="3744000" cy="4239300"/>
          </a:xfrm>
          <a:prstGeom prst="rect">
            <a:avLst/>
          </a:prstGeom>
          <a:noFill/>
          <a:ln>
            <a:noFill/>
          </a:ln>
        </p:spPr>
        <p:txBody>
          <a:bodyPr anchorCtr="0" anchor="t" bIns="121900" lIns="121900" spcFirstLastPara="1" rIns="121900" wrap="square" tIns="121900"/>
          <a:lstStyle>
            <a:lvl1pPr indent="-330200" lvl="0" marL="457200" marR="0" rtl="0" algn="l">
              <a:lnSpc>
                <a:spcPct val="115000"/>
              </a:lnSpc>
              <a:spcBef>
                <a:spcPts val="0"/>
              </a:spcBef>
              <a:spcAft>
                <a:spcPts val="0"/>
              </a:spcAft>
              <a:buClr>
                <a:schemeClr val="dk2"/>
              </a:buClr>
              <a:buSzPts val="1600"/>
              <a:buFont typeface="Arial"/>
              <a:buChar char="●"/>
              <a:defRPr b="0" i="0" sz="1600" u="none" cap="none" strike="noStrike">
                <a:solidFill>
                  <a:schemeClr val="dk2"/>
                </a:solidFill>
                <a:latin typeface="Arial"/>
                <a:ea typeface="Arial"/>
                <a:cs typeface="Arial"/>
                <a:sym typeface="Arial"/>
              </a:defRPr>
            </a:lvl1pPr>
            <a:lvl2pPr indent="-330200" lvl="1" marL="914400" marR="0" rtl="0" algn="l">
              <a:lnSpc>
                <a:spcPct val="115000"/>
              </a:lnSpc>
              <a:spcBef>
                <a:spcPts val="2100"/>
              </a:spcBef>
              <a:spcAft>
                <a:spcPts val="0"/>
              </a:spcAft>
              <a:buClr>
                <a:schemeClr val="dk2"/>
              </a:buClr>
              <a:buSzPts val="1600"/>
              <a:buFont typeface="Arial"/>
              <a:buChar char="○"/>
              <a:defRPr b="0" i="0" sz="1600" u="none" cap="none" strike="noStrike">
                <a:solidFill>
                  <a:schemeClr val="dk2"/>
                </a:solidFill>
                <a:latin typeface="Arial"/>
                <a:ea typeface="Arial"/>
                <a:cs typeface="Arial"/>
                <a:sym typeface="Arial"/>
              </a:defRPr>
            </a:lvl2pPr>
            <a:lvl3pPr indent="-330200" lvl="2" marL="1371600" marR="0" rtl="0" algn="l">
              <a:lnSpc>
                <a:spcPct val="115000"/>
              </a:lnSpc>
              <a:spcBef>
                <a:spcPts val="2100"/>
              </a:spcBef>
              <a:spcAft>
                <a:spcPts val="0"/>
              </a:spcAft>
              <a:buClr>
                <a:schemeClr val="dk2"/>
              </a:buClr>
              <a:buSzPts val="1600"/>
              <a:buFont typeface="Arial"/>
              <a:buChar char="■"/>
              <a:defRPr b="0" i="0" sz="1600" u="none" cap="none" strike="noStrike">
                <a:solidFill>
                  <a:schemeClr val="dk2"/>
                </a:solidFill>
                <a:latin typeface="Arial"/>
                <a:ea typeface="Arial"/>
                <a:cs typeface="Arial"/>
                <a:sym typeface="Arial"/>
              </a:defRPr>
            </a:lvl3pPr>
            <a:lvl4pPr indent="-330200" lvl="3" marL="1828800" marR="0" rtl="0" algn="l">
              <a:lnSpc>
                <a:spcPct val="115000"/>
              </a:lnSpc>
              <a:spcBef>
                <a:spcPts val="2100"/>
              </a:spcBef>
              <a:spcAft>
                <a:spcPts val="0"/>
              </a:spcAft>
              <a:buClr>
                <a:schemeClr val="dk2"/>
              </a:buClr>
              <a:buSzPts val="1600"/>
              <a:buFont typeface="Arial"/>
              <a:buChar char="●"/>
              <a:defRPr b="0" i="0" sz="1600" u="none" cap="none" strike="noStrike">
                <a:solidFill>
                  <a:schemeClr val="dk2"/>
                </a:solidFill>
                <a:latin typeface="Arial"/>
                <a:ea typeface="Arial"/>
                <a:cs typeface="Arial"/>
                <a:sym typeface="Arial"/>
              </a:defRPr>
            </a:lvl4pPr>
            <a:lvl5pPr indent="-330200" lvl="4" marL="2286000" marR="0" rtl="0" algn="l">
              <a:lnSpc>
                <a:spcPct val="115000"/>
              </a:lnSpc>
              <a:spcBef>
                <a:spcPts val="2100"/>
              </a:spcBef>
              <a:spcAft>
                <a:spcPts val="0"/>
              </a:spcAft>
              <a:buClr>
                <a:schemeClr val="dk2"/>
              </a:buClr>
              <a:buSzPts val="1600"/>
              <a:buFont typeface="Arial"/>
              <a:buChar char="○"/>
              <a:defRPr b="0" i="0" sz="1600" u="none" cap="none" strike="noStrike">
                <a:solidFill>
                  <a:schemeClr val="dk2"/>
                </a:solidFill>
                <a:latin typeface="Arial"/>
                <a:ea typeface="Arial"/>
                <a:cs typeface="Arial"/>
                <a:sym typeface="Arial"/>
              </a:defRPr>
            </a:lvl5pPr>
            <a:lvl6pPr indent="-330200" lvl="5" marL="2743200" marR="0" rtl="0" algn="l">
              <a:lnSpc>
                <a:spcPct val="115000"/>
              </a:lnSpc>
              <a:spcBef>
                <a:spcPts val="2100"/>
              </a:spcBef>
              <a:spcAft>
                <a:spcPts val="0"/>
              </a:spcAft>
              <a:buClr>
                <a:schemeClr val="dk2"/>
              </a:buClr>
              <a:buSzPts val="1600"/>
              <a:buFont typeface="Arial"/>
              <a:buChar char="■"/>
              <a:defRPr b="0" i="0" sz="1600" u="none" cap="none" strike="noStrike">
                <a:solidFill>
                  <a:schemeClr val="dk2"/>
                </a:solidFill>
                <a:latin typeface="Arial"/>
                <a:ea typeface="Arial"/>
                <a:cs typeface="Arial"/>
                <a:sym typeface="Arial"/>
              </a:defRPr>
            </a:lvl6pPr>
            <a:lvl7pPr indent="-330200" lvl="6" marL="3200400" marR="0" rtl="0" algn="l">
              <a:lnSpc>
                <a:spcPct val="115000"/>
              </a:lnSpc>
              <a:spcBef>
                <a:spcPts val="2100"/>
              </a:spcBef>
              <a:spcAft>
                <a:spcPts val="0"/>
              </a:spcAft>
              <a:buClr>
                <a:schemeClr val="dk2"/>
              </a:buClr>
              <a:buSzPts val="1600"/>
              <a:buFont typeface="Arial"/>
              <a:buChar char="●"/>
              <a:defRPr b="0" i="0" sz="1600" u="none" cap="none" strike="noStrike">
                <a:solidFill>
                  <a:schemeClr val="dk2"/>
                </a:solidFill>
                <a:latin typeface="Arial"/>
                <a:ea typeface="Arial"/>
                <a:cs typeface="Arial"/>
                <a:sym typeface="Arial"/>
              </a:defRPr>
            </a:lvl7pPr>
            <a:lvl8pPr indent="-330200" lvl="7" marL="3657600" marR="0" rtl="0" algn="l">
              <a:lnSpc>
                <a:spcPct val="115000"/>
              </a:lnSpc>
              <a:spcBef>
                <a:spcPts val="2100"/>
              </a:spcBef>
              <a:spcAft>
                <a:spcPts val="0"/>
              </a:spcAft>
              <a:buClr>
                <a:schemeClr val="dk2"/>
              </a:buClr>
              <a:buSzPts val="1600"/>
              <a:buFont typeface="Arial"/>
              <a:buChar char="○"/>
              <a:defRPr b="0" i="0" sz="1600" u="none" cap="none" strike="noStrike">
                <a:solidFill>
                  <a:schemeClr val="dk2"/>
                </a:solidFill>
                <a:latin typeface="Arial"/>
                <a:ea typeface="Arial"/>
                <a:cs typeface="Arial"/>
                <a:sym typeface="Arial"/>
              </a:defRPr>
            </a:lvl8pPr>
            <a:lvl9pPr indent="-330200" lvl="8" marL="4114800" marR="0" rtl="0" algn="l">
              <a:lnSpc>
                <a:spcPct val="115000"/>
              </a:lnSpc>
              <a:spcBef>
                <a:spcPts val="2100"/>
              </a:spcBef>
              <a:spcAft>
                <a:spcPts val="2100"/>
              </a:spcAft>
              <a:buClr>
                <a:schemeClr val="dk2"/>
              </a:buClr>
              <a:buSzPts val="1600"/>
              <a:buFont typeface="Arial"/>
              <a:buChar char="■"/>
              <a:defRPr b="0" i="0" sz="1600" u="none" cap="none" strike="noStrike">
                <a:solidFill>
                  <a:schemeClr val="dk2"/>
                </a:solidFill>
                <a:latin typeface="Arial"/>
                <a:ea typeface="Arial"/>
                <a:cs typeface="Arial"/>
                <a:sym typeface="Arial"/>
              </a:defRPr>
            </a:lvl9pPr>
          </a:lstStyle>
          <a:p/>
        </p:txBody>
      </p:sp>
      <p:sp>
        <p:nvSpPr>
          <p:cNvPr id="165" name="Google Shape;165;p32"/>
          <p:cNvSpPr txBox="1"/>
          <p:nvPr>
            <p:ph idx="12" type="sldNum"/>
          </p:nvPr>
        </p:nvSpPr>
        <p:spPr>
          <a:xfrm>
            <a:off x="11296610" y="6217621"/>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ekop" type="secHead">
  <p:cSld name="SECTION_HEADER">
    <p:spTree>
      <p:nvGrpSpPr>
        <p:cNvPr id="27" name="Shape 27"/>
        <p:cNvGrpSpPr/>
        <p:nvPr/>
      </p:nvGrpSpPr>
      <p:grpSpPr>
        <a:xfrm>
          <a:off x="0" y="0"/>
          <a:ext cx="0" cy="0"/>
          <a:chOff x="0" y="0"/>
          <a:chExt cx="0" cy="0"/>
        </a:xfrm>
      </p:grpSpPr>
      <p:sp>
        <p:nvSpPr>
          <p:cNvPr id="28" name="Google Shape;28;p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166" name="Shape 166"/>
        <p:cNvGrpSpPr/>
        <p:nvPr/>
      </p:nvGrpSpPr>
      <p:grpSpPr>
        <a:xfrm>
          <a:off x="0" y="0"/>
          <a:ext cx="0" cy="0"/>
          <a:chOff x="0" y="0"/>
          <a:chExt cx="0" cy="0"/>
        </a:xfrm>
      </p:grpSpPr>
      <p:sp>
        <p:nvSpPr>
          <p:cNvPr id="167" name="Google Shape;167;p33"/>
          <p:cNvSpPr txBox="1"/>
          <p:nvPr>
            <p:ph type="title"/>
          </p:nvPr>
        </p:nvSpPr>
        <p:spPr>
          <a:xfrm>
            <a:off x="653667" y="600200"/>
            <a:ext cx="8490300" cy="5454300"/>
          </a:xfrm>
          <a:prstGeom prst="rect">
            <a:avLst/>
          </a:prstGeom>
          <a:noFill/>
          <a:ln>
            <a:noFill/>
          </a:ln>
        </p:spPr>
        <p:txBody>
          <a:bodyPr anchorCtr="0" anchor="ctr" bIns="121900" lIns="121900" spcFirstLastPara="1" rIns="121900" wrap="square" tIns="121900"/>
          <a:lstStyle>
            <a:lvl1pPr lvl="0" marR="0" rtl="0" algn="l">
              <a:lnSpc>
                <a:spcPct val="100000"/>
              </a:lnSpc>
              <a:spcBef>
                <a:spcPts val="0"/>
              </a:spcBef>
              <a:spcAft>
                <a:spcPts val="0"/>
              </a:spcAft>
              <a:buClr>
                <a:schemeClr val="dk1"/>
              </a:buClr>
              <a:buSzPts val="6400"/>
              <a:buFont typeface="Arial"/>
              <a:buNone/>
              <a:defRPr b="0" i="0" sz="6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6400"/>
              <a:buFont typeface="Arial"/>
              <a:buNone/>
              <a:defRPr b="0" i="0" sz="6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6400"/>
              <a:buFont typeface="Arial"/>
              <a:buNone/>
              <a:defRPr b="0" i="0" sz="6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6400"/>
              <a:buFont typeface="Arial"/>
              <a:buNone/>
              <a:defRPr b="0" i="0" sz="6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6400"/>
              <a:buFont typeface="Arial"/>
              <a:buNone/>
              <a:defRPr b="0" i="0" sz="6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6400"/>
              <a:buFont typeface="Arial"/>
              <a:buNone/>
              <a:defRPr b="0" i="0" sz="6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6400"/>
              <a:buFont typeface="Arial"/>
              <a:buNone/>
              <a:defRPr b="0" i="0" sz="6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6400"/>
              <a:buFont typeface="Arial"/>
              <a:buNone/>
              <a:defRPr b="0" i="0" sz="6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6400"/>
              <a:buFont typeface="Arial"/>
              <a:buNone/>
              <a:defRPr b="0" i="0" sz="6400" u="none" cap="none" strike="noStrike">
                <a:solidFill>
                  <a:schemeClr val="dk1"/>
                </a:solidFill>
                <a:latin typeface="Arial"/>
                <a:ea typeface="Arial"/>
                <a:cs typeface="Arial"/>
                <a:sym typeface="Arial"/>
              </a:defRPr>
            </a:lvl9pPr>
          </a:lstStyle>
          <a:p/>
        </p:txBody>
      </p:sp>
      <p:sp>
        <p:nvSpPr>
          <p:cNvPr id="168" name="Google Shape;168;p33"/>
          <p:cNvSpPr txBox="1"/>
          <p:nvPr>
            <p:ph idx="12" type="sldNum"/>
          </p:nvPr>
        </p:nvSpPr>
        <p:spPr>
          <a:xfrm>
            <a:off x="11296610" y="6217621"/>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69" name="Shape 169"/>
        <p:cNvGrpSpPr/>
        <p:nvPr/>
      </p:nvGrpSpPr>
      <p:grpSpPr>
        <a:xfrm>
          <a:off x="0" y="0"/>
          <a:ext cx="0" cy="0"/>
          <a:chOff x="0" y="0"/>
          <a:chExt cx="0" cy="0"/>
        </a:xfrm>
      </p:grpSpPr>
      <p:sp>
        <p:nvSpPr>
          <p:cNvPr id="170" name="Google Shape;170;p34"/>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1" name="Google Shape;171;p34"/>
          <p:cNvSpPr txBox="1"/>
          <p:nvPr>
            <p:ph type="title"/>
          </p:nvPr>
        </p:nvSpPr>
        <p:spPr>
          <a:xfrm>
            <a:off x="354000" y="1644233"/>
            <a:ext cx="5393700" cy="1976400"/>
          </a:xfrm>
          <a:prstGeom prst="rect">
            <a:avLst/>
          </a:prstGeom>
          <a:noFill/>
          <a:ln>
            <a:noFill/>
          </a:ln>
        </p:spPr>
        <p:txBody>
          <a:bodyPr anchorCtr="0" anchor="b" bIns="121900" lIns="121900" spcFirstLastPara="1" rIns="121900" wrap="square" tIns="121900"/>
          <a:lstStyle>
            <a:lvl1pPr lvl="0" marR="0" rtl="0" algn="ctr">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2pPr>
            <a:lvl3pPr lvl="2" marR="0" rtl="0" algn="ctr">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3pPr>
            <a:lvl4pPr lvl="3" marR="0" rtl="0" algn="ctr">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4pPr>
            <a:lvl5pPr lvl="4" marR="0" rtl="0" algn="ctr">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5pPr>
            <a:lvl6pPr lvl="5" marR="0" rtl="0" algn="ctr">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6pPr>
            <a:lvl7pPr lvl="6" marR="0" rtl="0" algn="ctr">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7pPr>
            <a:lvl8pPr lvl="7" marR="0" rtl="0" algn="ctr">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8pPr>
            <a:lvl9pPr lvl="8" marR="0" rtl="0" algn="ctr">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9pPr>
          </a:lstStyle>
          <a:p/>
        </p:txBody>
      </p:sp>
      <p:sp>
        <p:nvSpPr>
          <p:cNvPr id="172" name="Google Shape;172;p34"/>
          <p:cNvSpPr txBox="1"/>
          <p:nvPr>
            <p:ph idx="1" type="subTitle"/>
          </p:nvPr>
        </p:nvSpPr>
        <p:spPr>
          <a:xfrm>
            <a:off x="354000" y="3737433"/>
            <a:ext cx="5393700" cy="1646700"/>
          </a:xfrm>
          <a:prstGeom prst="rect">
            <a:avLst/>
          </a:prstGeom>
          <a:noFill/>
          <a:ln>
            <a:noFill/>
          </a:ln>
        </p:spPr>
        <p:txBody>
          <a:bodyPr anchorCtr="0" anchor="t" bIns="121900" lIns="121900" spcFirstLastPara="1" rIns="121900" wrap="square" tIns="121900"/>
          <a:lstStyle>
            <a:lvl1pPr lvl="0"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1pPr>
            <a:lvl2pPr lvl="1"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2pPr>
            <a:lvl3pPr lvl="2"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3pPr>
            <a:lvl4pPr lvl="3"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4pPr>
            <a:lvl5pPr lvl="4"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5pPr>
            <a:lvl6pPr lvl="5"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6pPr>
            <a:lvl7pPr lvl="6"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7pPr>
            <a:lvl8pPr lvl="7"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8pPr>
            <a:lvl9pPr lvl="8"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9pPr>
          </a:lstStyle>
          <a:p/>
        </p:txBody>
      </p:sp>
      <p:sp>
        <p:nvSpPr>
          <p:cNvPr id="173" name="Google Shape;173;p34"/>
          <p:cNvSpPr txBox="1"/>
          <p:nvPr>
            <p:ph idx="2" type="body"/>
          </p:nvPr>
        </p:nvSpPr>
        <p:spPr>
          <a:xfrm>
            <a:off x="6586000" y="965433"/>
            <a:ext cx="5115900" cy="4926900"/>
          </a:xfrm>
          <a:prstGeom prst="rect">
            <a:avLst/>
          </a:prstGeom>
          <a:noFill/>
          <a:ln>
            <a:noFill/>
          </a:ln>
        </p:spPr>
        <p:txBody>
          <a:bodyPr anchorCtr="0" anchor="ctr" bIns="121900" lIns="121900" spcFirstLastPara="1" rIns="121900" wrap="square" tIns="121900"/>
          <a:lstStyle>
            <a:lvl1pPr indent="-381000" lvl="0" marL="457200" marR="0" rtl="0" algn="l">
              <a:lnSpc>
                <a:spcPct val="115000"/>
              </a:lnSpc>
              <a:spcBef>
                <a:spcPts val="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1pPr>
            <a:lvl2pPr indent="-349250" lvl="1" marL="9144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2pPr>
            <a:lvl3pPr indent="-349250" lvl="2" marL="13716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3pPr>
            <a:lvl4pPr indent="-349250" lvl="3" marL="18288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4pPr>
            <a:lvl5pPr indent="-349250" lvl="4" marL="22860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5pPr>
            <a:lvl6pPr indent="-349250" lvl="5" marL="27432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6pPr>
            <a:lvl7pPr indent="-349250" lvl="6" marL="32004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7pPr>
            <a:lvl8pPr indent="-349250" lvl="7" marL="36576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8pPr>
            <a:lvl9pPr indent="-349250" lvl="8" marL="4114800" marR="0" rtl="0" algn="l">
              <a:lnSpc>
                <a:spcPct val="115000"/>
              </a:lnSpc>
              <a:spcBef>
                <a:spcPts val="2100"/>
              </a:spcBef>
              <a:spcAft>
                <a:spcPts val="2100"/>
              </a:spcAft>
              <a:buClr>
                <a:schemeClr val="dk2"/>
              </a:buClr>
              <a:buSzPts val="1900"/>
              <a:buFont typeface="Arial"/>
              <a:buChar char="■"/>
              <a:defRPr b="0" i="0" sz="1900" u="none" cap="none" strike="noStrike">
                <a:solidFill>
                  <a:schemeClr val="dk2"/>
                </a:solidFill>
                <a:latin typeface="Arial"/>
                <a:ea typeface="Arial"/>
                <a:cs typeface="Arial"/>
                <a:sym typeface="Arial"/>
              </a:defRPr>
            </a:lvl9pPr>
          </a:lstStyle>
          <a:p/>
        </p:txBody>
      </p:sp>
      <p:sp>
        <p:nvSpPr>
          <p:cNvPr id="174" name="Google Shape;174;p34"/>
          <p:cNvSpPr txBox="1"/>
          <p:nvPr>
            <p:ph idx="12" type="sldNum"/>
          </p:nvPr>
        </p:nvSpPr>
        <p:spPr>
          <a:xfrm>
            <a:off x="11296610" y="6217621"/>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75" name="Shape 175"/>
        <p:cNvGrpSpPr/>
        <p:nvPr/>
      </p:nvGrpSpPr>
      <p:grpSpPr>
        <a:xfrm>
          <a:off x="0" y="0"/>
          <a:ext cx="0" cy="0"/>
          <a:chOff x="0" y="0"/>
          <a:chExt cx="0" cy="0"/>
        </a:xfrm>
      </p:grpSpPr>
      <p:sp>
        <p:nvSpPr>
          <p:cNvPr id="176" name="Google Shape;176;p35"/>
          <p:cNvSpPr txBox="1"/>
          <p:nvPr>
            <p:ph idx="1" type="body"/>
          </p:nvPr>
        </p:nvSpPr>
        <p:spPr>
          <a:xfrm>
            <a:off x="415600" y="5640767"/>
            <a:ext cx="7998300" cy="806700"/>
          </a:xfrm>
          <a:prstGeom prst="rect">
            <a:avLst/>
          </a:prstGeom>
          <a:noFill/>
          <a:ln>
            <a:noFill/>
          </a:ln>
        </p:spPr>
        <p:txBody>
          <a:bodyPr anchorCtr="0" anchor="ctr" bIns="121900" lIns="121900" spcFirstLastPara="1" rIns="121900" wrap="square" tIns="121900"/>
          <a:lstStyle>
            <a:lvl1pPr indent="-228600" lvl="0" marL="457200" marR="0" rtl="0" algn="l">
              <a:lnSpc>
                <a:spcPct val="100000"/>
              </a:lnSpc>
              <a:spcBef>
                <a:spcPts val="0"/>
              </a:spcBef>
              <a:spcAft>
                <a:spcPts val="0"/>
              </a:spcAft>
              <a:buClr>
                <a:schemeClr val="dk2"/>
              </a:buClr>
              <a:buSzPts val="2400"/>
              <a:buFont typeface="Arial"/>
              <a:buNone/>
              <a:defRPr b="0" i="0" sz="2400" u="none" cap="none" strike="noStrike">
                <a:solidFill>
                  <a:schemeClr val="dk2"/>
                </a:solidFill>
                <a:latin typeface="Arial"/>
                <a:ea typeface="Arial"/>
                <a:cs typeface="Arial"/>
                <a:sym typeface="Arial"/>
              </a:defRPr>
            </a:lvl1pPr>
          </a:lstStyle>
          <a:p/>
        </p:txBody>
      </p:sp>
      <p:sp>
        <p:nvSpPr>
          <p:cNvPr id="177" name="Google Shape;177;p35"/>
          <p:cNvSpPr txBox="1"/>
          <p:nvPr>
            <p:ph idx="12" type="sldNum"/>
          </p:nvPr>
        </p:nvSpPr>
        <p:spPr>
          <a:xfrm>
            <a:off x="11296610" y="6217621"/>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78" name="Shape 178"/>
        <p:cNvGrpSpPr/>
        <p:nvPr/>
      </p:nvGrpSpPr>
      <p:grpSpPr>
        <a:xfrm>
          <a:off x="0" y="0"/>
          <a:ext cx="0" cy="0"/>
          <a:chOff x="0" y="0"/>
          <a:chExt cx="0" cy="0"/>
        </a:xfrm>
      </p:grpSpPr>
      <p:sp>
        <p:nvSpPr>
          <p:cNvPr id="179" name="Google Shape;179;p36"/>
          <p:cNvSpPr txBox="1"/>
          <p:nvPr>
            <p:ph hasCustomPrompt="1" type="title"/>
          </p:nvPr>
        </p:nvSpPr>
        <p:spPr>
          <a:xfrm>
            <a:off x="415600" y="1474833"/>
            <a:ext cx="11360700" cy="2618100"/>
          </a:xfrm>
          <a:prstGeom prst="rect">
            <a:avLst/>
          </a:prstGeom>
          <a:noFill/>
          <a:ln>
            <a:noFill/>
          </a:ln>
        </p:spPr>
        <p:txBody>
          <a:bodyPr anchorCtr="0" anchor="b" bIns="121900" lIns="121900" spcFirstLastPara="1" rIns="121900" wrap="square" tIns="121900"/>
          <a:lstStyle>
            <a:lvl1pPr lvl="0" marR="0" rtl="0" algn="ctr">
              <a:lnSpc>
                <a:spcPct val="100000"/>
              </a:lnSpc>
              <a:spcBef>
                <a:spcPts val="0"/>
              </a:spcBef>
              <a:spcAft>
                <a:spcPts val="0"/>
              </a:spcAft>
              <a:buClr>
                <a:schemeClr val="dk1"/>
              </a:buClr>
              <a:buSzPts val="16000"/>
              <a:buFont typeface="Arial"/>
              <a:buNone/>
              <a:defRPr b="0" i="0" sz="160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dk1"/>
              </a:buClr>
              <a:buSzPts val="16000"/>
              <a:buFont typeface="Arial"/>
              <a:buNone/>
              <a:defRPr b="0" i="0" sz="16000" u="none" cap="none" strike="noStrike">
                <a:solidFill>
                  <a:schemeClr val="dk1"/>
                </a:solidFill>
                <a:latin typeface="Arial"/>
                <a:ea typeface="Arial"/>
                <a:cs typeface="Arial"/>
                <a:sym typeface="Arial"/>
              </a:defRPr>
            </a:lvl2pPr>
            <a:lvl3pPr lvl="2" marR="0" rtl="0" algn="ctr">
              <a:lnSpc>
                <a:spcPct val="100000"/>
              </a:lnSpc>
              <a:spcBef>
                <a:spcPts val="0"/>
              </a:spcBef>
              <a:spcAft>
                <a:spcPts val="0"/>
              </a:spcAft>
              <a:buClr>
                <a:schemeClr val="dk1"/>
              </a:buClr>
              <a:buSzPts val="16000"/>
              <a:buFont typeface="Arial"/>
              <a:buNone/>
              <a:defRPr b="0" i="0" sz="16000" u="none" cap="none" strike="noStrike">
                <a:solidFill>
                  <a:schemeClr val="dk1"/>
                </a:solidFill>
                <a:latin typeface="Arial"/>
                <a:ea typeface="Arial"/>
                <a:cs typeface="Arial"/>
                <a:sym typeface="Arial"/>
              </a:defRPr>
            </a:lvl3pPr>
            <a:lvl4pPr lvl="3" marR="0" rtl="0" algn="ctr">
              <a:lnSpc>
                <a:spcPct val="100000"/>
              </a:lnSpc>
              <a:spcBef>
                <a:spcPts val="0"/>
              </a:spcBef>
              <a:spcAft>
                <a:spcPts val="0"/>
              </a:spcAft>
              <a:buClr>
                <a:schemeClr val="dk1"/>
              </a:buClr>
              <a:buSzPts val="16000"/>
              <a:buFont typeface="Arial"/>
              <a:buNone/>
              <a:defRPr b="0" i="0" sz="16000" u="none" cap="none" strike="noStrike">
                <a:solidFill>
                  <a:schemeClr val="dk1"/>
                </a:solidFill>
                <a:latin typeface="Arial"/>
                <a:ea typeface="Arial"/>
                <a:cs typeface="Arial"/>
                <a:sym typeface="Arial"/>
              </a:defRPr>
            </a:lvl4pPr>
            <a:lvl5pPr lvl="4" marR="0" rtl="0" algn="ctr">
              <a:lnSpc>
                <a:spcPct val="100000"/>
              </a:lnSpc>
              <a:spcBef>
                <a:spcPts val="0"/>
              </a:spcBef>
              <a:spcAft>
                <a:spcPts val="0"/>
              </a:spcAft>
              <a:buClr>
                <a:schemeClr val="dk1"/>
              </a:buClr>
              <a:buSzPts val="16000"/>
              <a:buFont typeface="Arial"/>
              <a:buNone/>
              <a:defRPr b="0" i="0" sz="16000" u="none" cap="none" strike="noStrike">
                <a:solidFill>
                  <a:schemeClr val="dk1"/>
                </a:solidFill>
                <a:latin typeface="Arial"/>
                <a:ea typeface="Arial"/>
                <a:cs typeface="Arial"/>
                <a:sym typeface="Arial"/>
              </a:defRPr>
            </a:lvl5pPr>
            <a:lvl6pPr lvl="5" marR="0" rtl="0" algn="ctr">
              <a:lnSpc>
                <a:spcPct val="100000"/>
              </a:lnSpc>
              <a:spcBef>
                <a:spcPts val="0"/>
              </a:spcBef>
              <a:spcAft>
                <a:spcPts val="0"/>
              </a:spcAft>
              <a:buClr>
                <a:schemeClr val="dk1"/>
              </a:buClr>
              <a:buSzPts val="16000"/>
              <a:buFont typeface="Arial"/>
              <a:buNone/>
              <a:defRPr b="0" i="0" sz="16000" u="none" cap="none" strike="noStrike">
                <a:solidFill>
                  <a:schemeClr val="dk1"/>
                </a:solidFill>
                <a:latin typeface="Arial"/>
                <a:ea typeface="Arial"/>
                <a:cs typeface="Arial"/>
                <a:sym typeface="Arial"/>
              </a:defRPr>
            </a:lvl6pPr>
            <a:lvl7pPr lvl="6" marR="0" rtl="0" algn="ctr">
              <a:lnSpc>
                <a:spcPct val="100000"/>
              </a:lnSpc>
              <a:spcBef>
                <a:spcPts val="0"/>
              </a:spcBef>
              <a:spcAft>
                <a:spcPts val="0"/>
              </a:spcAft>
              <a:buClr>
                <a:schemeClr val="dk1"/>
              </a:buClr>
              <a:buSzPts val="16000"/>
              <a:buFont typeface="Arial"/>
              <a:buNone/>
              <a:defRPr b="0" i="0" sz="16000" u="none" cap="none" strike="noStrike">
                <a:solidFill>
                  <a:schemeClr val="dk1"/>
                </a:solidFill>
                <a:latin typeface="Arial"/>
                <a:ea typeface="Arial"/>
                <a:cs typeface="Arial"/>
                <a:sym typeface="Arial"/>
              </a:defRPr>
            </a:lvl7pPr>
            <a:lvl8pPr lvl="7" marR="0" rtl="0" algn="ctr">
              <a:lnSpc>
                <a:spcPct val="100000"/>
              </a:lnSpc>
              <a:spcBef>
                <a:spcPts val="0"/>
              </a:spcBef>
              <a:spcAft>
                <a:spcPts val="0"/>
              </a:spcAft>
              <a:buClr>
                <a:schemeClr val="dk1"/>
              </a:buClr>
              <a:buSzPts val="16000"/>
              <a:buFont typeface="Arial"/>
              <a:buNone/>
              <a:defRPr b="0" i="0" sz="16000" u="none" cap="none" strike="noStrike">
                <a:solidFill>
                  <a:schemeClr val="dk1"/>
                </a:solidFill>
                <a:latin typeface="Arial"/>
                <a:ea typeface="Arial"/>
                <a:cs typeface="Arial"/>
                <a:sym typeface="Arial"/>
              </a:defRPr>
            </a:lvl8pPr>
            <a:lvl9pPr lvl="8" marR="0" rtl="0" algn="ctr">
              <a:lnSpc>
                <a:spcPct val="100000"/>
              </a:lnSpc>
              <a:spcBef>
                <a:spcPts val="0"/>
              </a:spcBef>
              <a:spcAft>
                <a:spcPts val="0"/>
              </a:spcAft>
              <a:buClr>
                <a:schemeClr val="dk1"/>
              </a:buClr>
              <a:buSzPts val="16000"/>
              <a:buFont typeface="Arial"/>
              <a:buNone/>
              <a:defRPr b="0" i="0" sz="16000" u="none" cap="none" strike="noStrike">
                <a:solidFill>
                  <a:schemeClr val="dk1"/>
                </a:solidFill>
                <a:latin typeface="Arial"/>
                <a:ea typeface="Arial"/>
                <a:cs typeface="Arial"/>
                <a:sym typeface="Arial"/>
              </a:defRPr>
            </a:lvl9pPr>
          </a:lstStyle>
          <a:p>
            <a:r>
              <a:t>xx%</a:t>
            </a:r>
          </a:p>
        </p:txBody>
      </p:sp>
      <p:sp>
        <p:nvSpPr>
          <p:cNvPr id="180" name="Google Shape;180;p36"/>
          <p:cNvSpPr txBox="1"/>
          <p:nvPr>
            <p:ph idx="1" type="body"/>
          </p:nvPr>
        </p:nvSpPr>
        <p:spPr>
          <a:xfrm>
            <a:off x="415600" y="4202967"/>
            <a:ext cx="11360700" cy="1734300"/>
          </a:xfrm>
          <a:prstGeom prst="rect">
            <a:avLst/>
          </a:prstGeom>
          <a:noFill/>
          <a:ln>
            <a:noFill/>
          </a:ln>
        </p:spPr>
        <p:txBody>
          <a:bodyPr anchorCtr="0" anchor="t" bIns="121900" lIns="121900" spcFirstLastPara="1" rIns="121900" wrap="square" tIns="121900"/>
          <a:lstStyle>
            <a:lvl1pPr indent="-381000" lvl="0" marL="457200" marR="0" rtl="0" algn="ctr">
              <a:lnSpc>
                <a:spcPct val="115000"/>
              </a:lnSpc>
              <a:spcBef>
                <a:spcPts val="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1pPr>
            <a:lvl2pPr indent="-349250" lvl="1" marL="914400" marR="0" rtl="0" algn="ctr">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2pPr>
            <a:lvl3pPr indent="-349250" lvl="2" marL="1371600" marR="0" rtl="0" algn="ctr">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3pPr>
            <a:lvl4pPr indent="-349250" lvl="3" marL="1828800" marR="0" rtl="0" algn="ctr">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4pPr>
            <a:lvl5pPr indent="-349250" lvl="4" marL="2286000" marR="0" rtl="0" algn="ctr">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5pPr>
            <a:lvl6pPr indent="-349250" lvl="5" marL="2743200" marR="0" rtl="0" algn="ctr">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6pPr>
            <a:lvl7pPr indent="-349250" lvl="6" marL="3200400" marR="0" rtl="0" algn="ctr">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7pPr>
            <a:lvl8pPr indent="-349250" lvl="7" marL="3657600" marR="0" rtl="0" algn="ctr">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8pPr>
            <a:lvl9pPr indent="-349250" lvl="8" marL="4114800" marR="0" rtl="0" algn="ctr">
              <a:lnSpc>
                <a:spcPct val="115000"/>
              </a:lnSpc>
              <a:spcBef>
                <a:spcPts val="2100"/>
              </a:spcBef>
              <a:spcAft>
                <a:spcPts val="2100"/>
              </a:spcAft>
              <a:buClr>
                <a:schemeClr val="dk2"/>
              </a:buClr>
              <a:buSzPts val="1900"/>
              <a:buFont typeface="Arial"/>
              <a:buChar char="■"/>
              <a:defRPr b="0" i="0" sz="1900" u="none" cap="none" strike="noStrike">
                <a:solidFill>
                  <a:schemeClr val="dk2"/>
                </a:solidFill>
                <a:latin typeface="Arial"/>
                <a:ea typeface="Arial"/>
                <a:cs typeface="Arial"/>
                <a:sym typeface="Arial"/>
              </a:defRPr>
            </a:lvl9pPr>
          </a:lstStyle>
          <a:p/>
        </p:txBody>
      </p:sp>
      <p:sp>
        <p:nvSpPr>
          <p:cNvPr id="181" name="Google Shape;181;p36"/>
          <p:cNvSpPr txBox="1"/>
          <p:nvPr>
            <p:ph idx="12" type="sldNum"/>
          </p:nvPr>
        </p:nvSpPr>
        <p:spPr>
          <a:xfrm>
            <a:off x="11296610" y="6217621"/>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82" name="Shape 182"/>
        <p:cNvGrpSpPr/>
        <p:nvPr/>
      </p:nvGrpSpPr>
      <p:grpSpPr>
        <a:xfrm>
          <a:off x="0" y="0"/>
          <a:ext cx="0" cy="0"/>
          <a:chOff x="0" y="0"/>
          <a:chExt cx="0" cy="0"/>
        </a:xfrm>
      </p:grpSpPr>
      <p:sp>
        <p:nvSpPr>
          <p:cNvPr id="183" name="Google Shape;183;p37"/>
          <p:cNvSpPr txBox="1"/>
          <p:nvPr>
            <p:ph idx="12" type="sldNum"/>
          </p:nvPr>
        </p:nvSpPr>
        <p:spPr>
          <a:xfrm>
            <a:off x="11296610" y="6217621"/>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88" name="Shape 188"/>
        <p:cNvGrpSpPr/>
        <p:nvPr/>
      </p:nvGrpSpPr>
      <p:grpSpPr>
        <a:xfrm>
          <a:off x="0" y="0"/>
          <a:ext cx="0" cy="0"/>
          <a:chOff x="0" y="0"/>
          <a:chExt cx="0" cy="0"/>
        </a:xfrm>
      </p:grpSpPr>
      <p:sp>
        <p:nvSpPr>
          <p:cNvPr id="189" name="Google Shape;189;p39"/>
          <p:cNvSpPr txBox="1"/>
          <p:nvPr>
            <p:ph type="title"/>
          </p:nvPr>
        </p:nvSpPr>
        <p:spPr>
          <a:xfrm>
            <a:off x="415600" y="390467"/>
            <a:ext cx="11360700" cy="1068000"/>
          </a:xfrm>
          <a:prstGeom prst="rect">
            <a:avLst/>
          </a:prstGeom>
          <a:noFill/>
          <a:ln>
            <a:noFill/>
          </a:ln>
        </p:spPr>
        <p:txBody>
          <a:bodyPr anchorCtr="0" anchor="t" bIns="121900" lIns="121900" spcFirstLastPara="1" rIns="121900" wrap="square" tIns="121900"/>
          <a:lstStyle>
            <a:lvl1pPr indent="0" lvl="0" marL="0" marR="0" rtl="0" algn="l">
              <a:lnSpc>
                <a:spcPct val="100000"/>
              </a:lnSpc>
              <a:spcBef>
                <a:spcPts val="0"/>
              </a:spcBef>
              <a:spcAft>
                <a:spcPts val="0"/>
              </a:spcAft>
              <a:buClr>
                <a:schemeClr val="accent1"/>
              </a:buClr>
              <a:buSzPts val="1900"/>
              <a:buFont typeface="Amatic SC"/>
              <a:buNone/>
              <a:defRPr b="1" i="0" sz="5600" u="none" cap="none" strike="noStrike">
                <a:solidFill>
                  <a:schemeClr val="accent1"/>
                </a:solidFill>
                <a:latin typeface="Amatic SC"/>
                <a:ea typeface="Amatic SC"/>
                <a:cs typeface="Amatic SC"/>
                <a:sym typeface="Amatic SC"/>
              </a:defRPr>
            </a:lvl1pPr>
            <a:lvl2pPr indent="0" lvl="1" rtl="0">
              <a:spcBef>
                <a:spcPts val="0"/>
              </a:spcBef>
              <a:spcAft>
                <a:spcPts val="0"/>
              </a:spcAft>
              <a:buClr>
                <a:schemeClr val="accent1"/>
              </a:buClr>
              <a:buSzPts val="1900"/>
              <a:buFont typeface="Amatic SC"/>
              <a:buNone/>
              <a:defRPr b="1" sz="5600">
                <a:solidFill>
                  <a:schemeClr val="accent1"/>
                </a:solidFill>
                <a:latin typeface="Amatic SC"/>
                <a:ea typeface="Amatic SC"/>
                <a:cs typeface="Amatic SC"/>
                <a:sym typeface="Amatic SC"/>
              </a:defRPr>
            </a:lvl2pPr>
            <a:lvl3pPr indent="0" lvl="2" rtl="0">
              <a:spcBef>
                <a:spcPts val="0"/>
              </a:spcBef>
              <a:spcAft>
                <a:spcPts val="0"/>
              </a:spcAft>
              <a:buClr>
                <a:schemeClr val="accent1"/>
              </a:buClr>
              <a:buSzPts val="1900"/>
              <a:buFont typeface="Amatic SC"/>
              <a:buNone/>
              <a:defRPr b="1" sz="5600">
                <a:solidFill>
                  <a:schemeClr val="accent1"/>
                </a:solidFill>
                <a:latin typeface="Amatic SC"/>
                <a:ea typeface="Amatic SC"/>
                <a:cs typeface="Amatic SC"/>
                <a:sym typeface="Amatic SC"/>
              </a:defRPr>
            </a:lvl3pPr>
            <a:lvl4pPr indent="0" lvl="3" rtl="0">
              <a:spcBef>
                <a:spcPts val="0"/>
              </a:spcBef>
              <a:spcAft>
                <a:spcPts val="0"/>
              </a:spcAft>
              <a:buClr>
                <a:schemeClr val="accent1"/>
              </a:buClr>
              <a:buSzPts val="1900"/>
              <a:buFont typeface="Amatic SC"/>
              <a:buNone/>
              <a:defRPr b="1" sz="5600">
                <a:solidFill>
                  <a:schemeClr val="accent1"/>
                </a:solidFill>
                <a:latin typeface="Amatic SC"/>
                <a:ea typeface="Amatic SC"/>
                <a:cs typeface="Amatic SC"/>
                <a:sym typeface="Amatic SC"/>
              </a:defRPr>
            </a:lvl4pPr>
            <a:lvl5pPr indent="0" lvl="4" rtl="0">
              <a:spcBef>
                <a:spcPts val="0"/>
              </a:spcBef>
              <a:spcAft>
                <a:spcPts val="0"/>
              </a:spcAft>
              <a:buClr>
                <a:schemeClr val="accent1"/>
              </a:buClr>
              <a:buSzPts val="1900"/>
              <a:buFont typeface="Amatic SC"/>
              <a:buNone/>
              <a:defRPr b="1" sz="5600">
                <a:solidFill>
                  <a:schemeClr val="accent1"/>
                </a:solidFill>
                <a:latin typeface="Amatic SC"/>
                <a:ea typeface="Amatic SC"/>
                <a:cs typeface="Amatic SC"/>
                <a:sym typeface="Amatic SC"/>
              </a:defRPr>
            </a:lvl5pPr>
            <a:lvl6pPr indent="0" lvl="5" rtl="0">
              <a:spcBef>
                <a:spcPts val="0"/>
              </a:spcBef>
              <a:spcAft>
                <a:spcPts val="0"/>
              </a:spcAft>
              <a:buClr>
                <a:schemeClr val="accent1"/>
              </a:buClr>
              <a:buSzPts val="1900"/>
              <a:buFont typeface="Amatic SC"/>
              <a:buNone/>
              <a:defRPr b="1" sz="5600">
                <a:solidFill>
                  <a:schemeClr val="accent1"/>
                </a:solidFill>
                <a:latin typeface="Amatic SC"/>
                <a:ea typeface="Amatic SC"/>
                <a:cs typeface="Amatic SC"/>
                <a:sym typeface="Amatic SC"/>
              </a:defRPr>
            </a:lvl6pPr>
            <a:lvl7pPr indent="0" lvl="6" rtl="0">
              <a:spcBef>
                <a:spcPts val="0"/>
              </a:spcBef>
              <a:spcAft>
                <a:spcPts val="0"/>
              </a:spcAft>
              <a:buClr>
                <a:schemeClr val="accent1"/>
              </a:buClr>
              <a:buSzPts val="1900"/>
              <a:buFont typeface="Amatic SC"/>
              <a:buNone/>
              <a:defRPr b="1" sz="5600">
                <a:solidFill>
                  <a:schemeClr val="accent1"/>
                </a:solidFill>
                <a:latin typeface="Amatic SC"/>
                <a:ea typeface="Amatic SC"/>
                <a:cs typeface="Amatic SC"/>
                <a:sym typeface="Amatic SC"/>
              </a:defRPr>
            </a:lvl7pPr>
            <a:lvl8pPr indent="0" lvl="7" rtl="0">
              <a:spcBef>
                <a:spcPts val="0"/>
              </a:spcBef>
              <a:spcAft>
                <a:spcPts val="0"/>
              </a:spcAft>
              <a:buClr>
                <a:schemeClr val="accent1"/>
              </a:buClr>
              <a:buSzPts val="1900"/>
              <a:buFont typeface="Amatic SC"/>
              <a:buNone/>
              <a:defRPr b="1" sz="5600">
                <a:solidFill>
                  <a:schemeClr val="accent1"/>
                </a:solidFill>
                <a:latin typeface="Amatic SC"/>
                <a:ea typeface="Amatic SC"/>
                <a:cs typeface="Amatic SC"/>
                <a:sym typeface="Amatic SC"/>
              </a:defRPr>
            </a:lvl8pPr>
            <a:lvl9pPr indent="0" lvl="8" rtl="0">
              <a:spcBef>
                <a:spcPts val="0"/>
              </a:spcBef>
              <a:spcAft>
                <a:spcPts val="0"/>
              </a:spcAft>
              <a:buClr>
                <a:schemeClr val="accent1"/>
              </a:buClr>
              <a:buSzPts val="1900"/>
              <a:buFont typeface="Amatic SC"/>
              <a:buNone/>
              <a:defRPr b="1" sz="5600">
                <a:solidFill>
                  <a:schemeClr val="accent1"/>
                </a:solidFill>
                <a:latin typeface="Amatic SC"/>
                <a:ea typeface="Amatic SC"/>
                <a:cs typeface="Amatic SC"/>
                <a:sym typeface="Amatic SC"/>
              </a:defRPr>
            </a:lvl9pPr>
          </a:lstStyle>
          <a:p/>
        </p:txBody>
      </p:sp>
      <p:sp>
        <p:nvSpPr>
          <p:cNvPr id="190" name="Google Shape;190;p39"/>
          <p:cNvSpPr txBox="1"/>
          <p:nvPr>
            <p:ph idx="1" type="body"/>
          </p:nvPr>
        </p:nvSpPr>
        <p:spPr>
          <a:xfrm>
            <a:off x="415600" y="1638233"/>
            <a:ext cx="11360700" cy="4453500"/>
          </a:xfrm>
          <a:prstGeom prst="rect">
            <a:avLst/>
          </a:prstGeom>
          <a:noFill/>
          <a:ln>
            <a:noFill/>
          </a:ln>
        </p:spPr>
        <p:txBody>
          <a:bodyPr anchorCtr="0" anchor="t" bIns="121900" lIns="121900" spcFirstLastPara="1" rIns="121900" wrap="square" tIns="121900"/>
          <a:lstStyle>
            <a:lvl1pPr indent="-228600" lvl="0" marL="457200" marR="0" rtl="0" algn="l">
              <a:lnSpc>
                <a:spcPct val="115000"/>
              </a:lnSpc>
              <a:spcBef>
                <a:spcPts val="0"/>
              </a:spcBef>
              <a:spcAft>
                <a:spcPts val="0"/>
              </a:spcAft>
              <a:buClr>
                <a:schemeClr val="dk2"/>
              </a:buClr>
              <a:buSzPts val="2400"/>
              <a:buFont typeface="Source Code Pro"/>
              <a:buNone/>
              <a:defRPr b="0" i="0" sz="2400" u="none" cap="none" strike="noStrike">
                <a:solidFill>
                  <a:schemeClr val="dk2"/>
                </a:solidFill>
                <a:latin typeface="Source Code Pro"/>
                <a:ea typeface="Source Code Pro"/>
                <a:cs typeface="Source Code Pro"/>
                <a:sym typeface="Source Code Pro"/>
              </a:defRPr>
            </a:lvl1pPr>
            <a:lvl2pPr indent="-228600" lvl="1" marL="914400" marR="0" rtl="0" algn="l">
              <a:lnSpc>
                <a:spcPct val="115000"/>
              </a:lnSpc>
              <a:spcBef>
                <a:spcPts val="2100"/>
              </a:spcBef>
              <a:spcAft>
                <a:spcPts val="0"/>
              </a:spcAft>
              <a:buClr>
                <a:schemeClr val="dk2"/>
              </a:buClr>
              <a:buSzPts val="1900"/>
              <a:buFont typeface="Source Code Pro"/>
              <a:buNone/>
              <a:defRPr b="0" i="0" sz="1900" u="none" cap="none" strike="noStrike">
                <a:solidFill>
                  <a:schemeClr val="dk2"/>
                </a:solidFill>
                <a:latin typeface="Source Code Pro"/>
                <a:ea typeface="Source Code Pro"/>
                <a:cs typeface="Source Code Pro"/>
                <a:sym typeface="Source Code Pro"/>
              </a:defRPr>
            </a:lvl2pPr>
            <a:lvl3pPr indent="-228600" lvl="2" marL="1371600" marR="0" rtl="0" algn="l">
              <a:lnSpc>
                <a:spcPct val="115000"/>
              </a:lnSpc>
              <a:spcBef>
                <a:spcPts val="2100"/>
              </a:spcBef>
              <a:spcAft>
                <a:spcPts val="0"/>
              </a:spcAft>
              <a:buClr>
                <a:schemeClr val="dk2"/>
              </a:buClr>
              <a:buSzPts val="1900"/>
              <a:buFont typeface="Source Code Pro"/>
              <a:buNone/>
              <a:defRPr b="0" i="0" sz="1900" u="none" cap="none" strike="noStrike">
                <a:solidFill>
                  <a:schemeClr val="dk2"/>
                </a:solidFill>
                <a:latin typeface="Source Code Pro"/>
                <a:ea typeface="Source Code Pro"/>
                <a:cs typeface="Source Code Pro"/>
                <a:sym typeface="Source Code Pro"/>
              </a:defRPr>
            </a:lvl3pPr>
            <a:lvl4pPr indent="-228600" lvl="3" marL="1828800" marR="0" rtl="0" algn="l">
              <a:lnSpc>
                <a:spcPct val="115000"/>
              </a:lnSpc>
              <a:spcBef>
                <a:spcPts val="2100"/>
              </a:spcBef>
              <a:spcAft>
                <a:spcPts val="0"/>
              </a:spcAft>
              <a:buClr>
                <a:schemeClr val="dk2"/>
              </a:buClr>
              <a:buSzPts val="1900"/>
              <a:buFont typeface="Source Code Pro"/>
              <a:buNone/>
              <a:defRPr b="0" i="0" sz="1900" u="none" cap="none" strike="noStrike">
                <a:solidFill>
                  <a:schemeClr val="dk2"/>
                </a:solidFill>
                <a:latin typeface="Source Code Pro"/>
                <a:ea typeface="Source Code Pro"/>
                <a:cs typeface="Source Code Pro"/>
                <a:sym typeface="Source Code Pro"/>
              </a:defRPr>
            </a:lvl4pPr>
            <a:lvl5pPr indent="-228600" lvl="4" marL="2286000" marR="0" rtl="0" algn="l">
              <a:lnSpc>
                <a:spcPct val="115000"/>
              </a:lnSpc>
              <a:spcBef>
                <a:spcPts val="2100"/>
              </a:spcBef>
              <a:spcAft>
                <a:spcPts val="0"/>
              </a:spcAft>
              <a:buClr>
                <a:schemeClr val="dk2"/>
              </a:buClr>
              <a:buSzPts val="1900"/>
              <a:buFont typeface="Source Code Pro"/>
              <a:buNone/>
              <a:defRPr b="0" i="0" sz="1900" u="none" cap="none" strike="noStrike">
                <a:solidFill>
                  <a:schemeClr val="dk2"/>
                </a:solidFill>
                <a:latin typeface="Source Code Pro"/>
                <a:ea typeface="Source Code Pro"/>
                <a:cs typeface="Source Code Pro"/>
                <a:sym typeface="Source Code Pro"/>
              </a:defRPr>
            </a:lvl5pPr>
            <a:lvl6pPr indent="-228600" lvl="5" marL="2743200" marR="0" rtl="0" algn="l">
              <a:lnSpc>
                <a:spcPct val="115000"/>
              </a:lnSpc>
              <a:spcBef>
                <a:spcPts val="2100"/>
              </a:spcBef>
              <a:spcAft>
                <a:spcPts val="0"/>
              </a:spcAft>
              <a:buClr>
                <a:schemeClr val="dk2"/>
              </a:buClr>
              <a:buSzPts val="1900"/>
              <a:buFont typeface="Source Code Pro"/>
              <a:buNone/>
              <a:defRPr b="0" i="0" sz="1900" u="none" cap="none" strike="noStrike">
                <a:solidFill>
                  <a:schemeClr val="dk2"/>
                </a:solidFill>
                <a:latin typeface="Source Code Pro"/>
                <a:ea typeface="Source Code Pro"/>
                <a:cs typeface="Source Code Pro"/>
                <a:sym typeface="Source Code Pro"/>
              </a:defRPr>
            </a:lvl6pPr>
            <a:lvl7pPr indent="-228600" lvl="6" marL="3200400" marR="0" rtl="0" algn="l">
              <a:lnSpc>
                <a:spcPct val="115000"/>
              </a:lnSpc>
              <a:spcBef>
                <a:spcPts val="2100"/>
              </a:spcBef>
              <a:spcAft>
                <a:spcPts val="0"/>
              </a:spcAft>
              <a:buClr>
                <a:schemeClr val="dk2"/>
              </a:buClr>
              <a:buSzPts val="1900"/>
              <a:buFont typeface="Source Code Pro"/>
              <a:buNone/>
              <a:defRPr b="0" i="0" sz="1900" u="none" cap="none" strike="noStrike">
                <a:solidFill>
                  <a:schemeClr val="dk2"/>
                </a:solidFill>
                <a:latin typeface="Source Code Pro"/>
                <a:ea typeface="Source Code Pro"/>
                <a:cs typeface="Source Code Pro"/>
                <a:sym typeface="Source Code Pro"/>
              </a:defRPr>
            </a:lvl7pPr>
            <a:lvl8pPr indent="-228600" lvl="7" marL="3657600" marR="0" rtl="0" algn="l">
              <a:lnSpc>
                <a:spcPct val="115000"/>
              </a:lnSpc>
              <a:spcBef>
                <a:spcPts val="2100"/>
              </a:spcBef>
              <a:spcAft>
                <a:spcPts val="0"/>
              </a:spcAft>
              <a:buClr>
                <a:schemeClr val="dk2"/>
              </a:buClr>
              <a:buSzPts val="1900"/>
              <a:buFont typeface="Source Code Pro"/>
              <a:buNone/>
              <a:defRPr b="0" i="0" sz="1900" u="none" cap="none" strike="noStrike">
                <a:solidFill>
                  <a:schemeClr val="dk2"/>
                </a:solidFill>
                <a:latin typeface="Source Code Pro"/>
                <a:ea typeface="Source Code Pro"/>
                <a:cs typeface="Source Code Pro"/>
                <a:sym typeface="Source Code Pro"/>
              </a:defRPr>
            </a:lvl8pPr>
            <a:lvl9pPr indent="-228600" lvl="8" marL="4114800" marR="0" rtl="0" algn="l">
              <a:lnSpc>
                <a:spcPct val="115000"/>
              </a:lnSpc>
              <a:spcBef>
                <a:spcPts val="2100"/>
              </a:spcBef>
              <a:spcAft>
                <a:spcPts val="2100"/>
              </a:spcAft>
              <a:buClr>
                <a:schemeClr val="dk2"/>
              </a:buClr>
              <a:buSzPts val="1900"/>
              <a:buFont typeface="Source Code Pro"/>
              <a:buNone/>
              <a:defRPr b="0" i="0" sz="1900" u="none" cap="none" strike="noStrike">
                <a:solidFill>
                  <a:schemeClr val="dk2"/>
                </a:solidFill>
                <a:latin typeface="Source Code Pro"/>
                <a:ea typeface="Source Code Pro"/>
                <a:cs typeface="Source Code Pro"/>
                <a:sym typeface="Source Code Pro"/>
              </a:defRPr>
            </a:lvl9pPr>
          </a:lstStyle>
          <a:p/>
        </p:txBody>
      </p:sp>
      <p:sp>
        <p:nvSpPr>
          <p:cNvPr id="191" name="Google Shape;191;p39"/>
          <p:cNvSpPr txBox="1"/>
          <p:nvPr>
            <p:ph idx="12" type="sldNum"/>
          </p:nvPr>
        </p:nvSpPr>
        <p:spPr>
          <a:xfrm>
            <a:off x="11296609" y="6217621"/>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nl-BE"/>
              <a:t>‹#›</a:t>
            </a:fld>
            <a:endParaRPr sz="1300">
              <a:solidFill>
                <a:schemeClr val="accent1"/>
              </a:solidFill>
              <a:latin typeface="Source Code Pro"/>
              <a:ea typeface="Source Code Pro"/>
              <a:cs typeface="Source Code Pro"/>
              <a:sym typeface="Source Code Pro"/>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92" name="Shape 192"/>
        <p:cNvGrpSpPr/>
        <p:nvPr/>
      </p:nvGrpSpPr>
      <p:grpSpPr>
        <a:xfrm>
          <a:off x="0" y="0"/>
          <a:ext cx="0" cy="0"/>
          <a:chOff x="0" y="0"/>
          <a:chExt cx="0" cy="0"/>
        </a:xfrm>
      </p:grpSpPr>
      <p:sp>
        <p:nvSpPr>
          <p:cNvPr id="193" name="Google Shape;193;p40"/>
          <p:cNvSpPr/>
          <p:nvPr/>
        </p:nvSpPr>
        <p:spPr>
          <a:xfrm>
            <a:off x="0" y="0"/>
            <a:ext cx="12192000" cy="45720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Font typeface="Arial"/>
              <a:buNone/>
            </a:pPr>
            <a:r>
              <a:t/>
            </a:r>
            <a:endParaRPr b="0" i="0" sz="1900" u="none" cap="none" strike="noStrike">
              <a:solidFill>
                <a:srgbClr val="000000"/>
              </a:solidFill>
              <a:latin typeface="Arial"/>
              <a:ea typeface="Arial"/>
              <a:cs typeface="Arial"/>
              <a:sym typeface="Arial"/>
            </a:endParaRPr>
          </a:p>
        </p:txBody>
      </p:sp>
      <p:sp>
        <p:nvSpPr>
          <p:cNvPr id="194" name="Google Shape;194;p40"/>
          <p:cNvSpPr txBox="1"/>
          <p:nvPr>
            <p:ph type="ctrTitle"/>
          </p:nvPr>
        </p:nvSpPr>
        <p:spPr>
          <a:xfrm>
            <a:off x="415600" y="522867"/>
            <a:ext cx="11360700" cy="3587100"/>
          </a:xfrm>
          <a:prstGeom prst="rect">
            <a:avLst/>
          </a:prstGeom>
          <a:noFill/>
          <a:ln>
            <a:noFill/>
          </a:ln>
        </p:spPr>
        <p:txBody>
          <a:bodyPr anchorCtr="0" anchor="ctr" bIns="121900" lIns="121900" spcFirstLastPara="1" rIns="121900" wrap="square" tIns="121900"/>
          <a:lstStyle>
            <a:lvl1pPr indent="0" lvl="0" marL="0" marR="0" rtl="0" algn="ctr">
              <a:lnSpc>
                <a:spcPct val="100000"/>
              </a:lnSpc>
              <a:spcBef>
                <a:spcPts val="0"/>
              </a:spcBef>
              <a:spcAft>
                <a:spcPts val="0"/>
              </a:spcAft>
              <a:buClr>
                <a:schemeClr val="accent1"/>
              </a:buClr>
              <a:buSzPts val="1900"/>
              <a:buFont typeface="Amatic SC"/>
              <a:buNone/>
              <a:defRPr b="1" i="0" sz="10700" u="none" cap="none" strike="noStrike">
                <a:solidFill>
                  <a:schemeClr val="accent1"/>
                </a:solidFill>
                <a:latin typeface="Amatic SC"/>
                <a:ea typeface="Amatic SC"/>
                <a:cs typeface="Amatic SC"/>
                <a:sym typeface="Amatic SC"/>
              </a:defRPr>
            </a:lvl1pPr>
            <a:lvl2pPr indent="0" lvl="1" rtl="0" algn="ctr">
              <a:spcBef>
                <a:spcPts val="0"/>
              </a:spcBef>
              <a:spcAft>
                <a:spcPts val="0"/>
              </a:spcAft>
              <a:buClr>
                <a:schemeClr val="accent1"/>
              </a:buClr>
              <a:buSzPts val="1900"/>
              <a:buFont typeface="Amatic SC"/>
              <a:buNone/>
              <a:defRPr b="1" sz="10700">
                <a:solidFill>
                  <a:schemeClr val="accent1"/>
                </a:solidFill>
                <a:latin typeface="Amatic SC"/>
                <a:ea typeface="Amatic SC"/>
                <a:cs typeface="Amatic SC"/>
                <a:sym typeface="Amatic SC"/>
              </a:defRPr>
            </a:lvl2pPr>
            <a:lvl3pPr indent="0" lvl="2" rtl="0" algn="ctr">
              <a:spcBef>
                <a:spcPts val="0"/>
              </a:spcBef>
              <a:spcAft>
                <a:spcPts val="0"/>
              </a:spcAft>
              <a:buClr>
                <a:schemeClr val="accent1"/>
              </a:buClr>
              <a:buSzPts val="1900"/>
              <a:buFont typeface="Amatic SC"/>
              <a:buNone/>
              <a:defRPr b="1" sz="10700">
                <a:solidFill>
                  <a:schemeClr val="accent1"/>
                </a:solidFill>
                <a:latin typeface="Amatic SC"/>
                <a:ea typeface="Amatic SC"/>
                <a:cs typeface="Amatic SC"/>
                <a:sym typeface="Amatic SC"/>
              </a:defRPr>
            </a:lvl3pPr>
            <a:lvl4pPr indent="0" lvl="3" rtl="0" algn="ctr">
              <a:spcBef>
                <a:spcPts val="0"/>
              </a:spcBef>
              <a:spcAft>
                <a:spcPts val="0"/>
              </a:spcAft>
              <a:buClr>
                <a:schemeClr val="accent1"/>
              </a:buClr>
              <a:buSzPts val="1900"/>
              <a:buFont typeface="Amatic SC"/>
              <a:buNone/>
              <a:defRPr b="1" sz="10700">
                <a:solidFill>
                  <a:schemeClr val="accent1"/>
                </a:solidFill>
                <a:latin typeface="Amatic SC"/>
                <a:ea typeface="Amatic SC"/>
                <a:cs typeface="Amatic SC"/>
                <a:sym typeface="Amatic SC"/>
              </a:defRPr>
            </a:lvl4pPr>
            <a:lvl5pPr indent="0" lvl="4" rtl="0" algn="ctr">
              <a:spcBef>
                <a:spcPts val="0"/>
              </a:spcBef>
              <a:spcAft>
                <a:spcPts val="0"/>
              </a:spcAft>
              <a:buClr>
                <a:schemeClr val="accent1"/>
              </a:buClr>
              <a:buSzPts val="1900"/>
              <a:buFont typeface="Amatic SC"/>
              <a:buNone/>
              <a:defRPr b="1" sz="10700">
                <a:solidFill>
                  <a:schemeClr val="accent1"/>
                </a:solidFill>
                <a:latin typeface="Amatic SC"/>
                <a:ea typeface="Amatic SC"/>
                <a:cs typeface="Amatic SC"/>
                <a:sym typeface="Amatic SC"/>
              </a:defRPr>
            </a:lvl5pPr>
            <a:lvl6pPr indent="0" lvl="5" rtl="0" algn="ctr">
              <a:spcBef>
                <a:spcPts val="0"/>
              </a:spcBef>
              <a:spcAft>
                <a:spcPts val="0"/>
              </a:spcAft>
              <a:buClr>
                <a:schemeClr val="accent1"/>
              </a:buClr>
              <a:buSzPts val="1900"/>
              <a:buFont typeface="Amatic SC"/>
              <a:buNone/>
              <a:defRPr b="1" sz="10700">
                <a:solidFill>
                  <a:schemeClr val="accent1"/>
                </a:solidFill>
                <a:latin typeface="Amatic SC"/>
                <a:ea typeface="Amatic SC"/>
                <a:cs typeface="Amatic SC"/>
                <a:sym typeface="Amatic SC"/>
              </a:defRPr>
            </a:lvl6pPr>
            <a:lvl7pPr indent="0" lvl="6" rtl="0" algn="ctr">
              <a:spcBef>
                <a:spcPts val="0"/>
              </a:spcBef>
              <a:spcAft>
                <a:spcPts val="0"/>
              </a:spcAft>
              <a:buClr>
                <a:schemeClr val="accent1"/>
              </a:buClr>
              <a:buSzPts val="1900"/>
              <a:buFont typeface="Amatic SC"/>
              <a:buNone/>
              <a:defRPr b="1" sz="10700">
                <a:solidFill>
                  <a:schemeClr val="accent1"/>
                </a:solidFill>
                <a:latin typeface="Amatic SC"/>
                <a:ea typeface="Amatic SC"/>
                <a:cs typeface="Amatic SC"/>
                <a:sym typeface="Amatic SC"/>
              </a:defRPr>
            </a:lvl7pPr>
            <a:lvl8pPr indent="0" lvl="7" rtl="0" algn="ctr">
              <a:spcBef>
                <a:spcPts val="0"/>
              </a:spcBef>
              <a:spcAft>
                <a:spcPts val="0"/>
              </a:spcAft>
              <a:buClr>
                <a:schemeClr val="accent1"/>
              </a:buClr>
              <a:buSzPts val="1900"/>
              <a:buFont typeface="Amatic SC"/>
              <a:buNone/>
              <a:defRPr b="1" sz="10700">
                <a:solidFill>
                  <a:schemeClr val="accent1"/>
                </a:solidFill>
                <a:latin typeface="Amatic SC"/>
                <a:ea typeface="Amatic SC"/>
                <a:cs typeface="Amatic SC"/>
                <a:sym typeface="Amatic SC"/>
              </a:defRPr>
            </a:lvl8pPr>
            <a:lvl9pPr indent="0" lvl="8" rtl="0" algn="ctr">
              <a:spcBef>
                <a:spcPts val="0"/>
              </a:spcBef>
              <a:spcAft>
                <a:spcPts val="0"/>
              </a:spcAft>
              <a:buClr>
                <a:schemeClr val="accent1"/>
              </a:buClr>
              <a:buSzPts val="1900"/>
              <a:buFont typeface="Amatic SC"/>
              <a:buNone/>
              <a:defRPr b="1" sz="10700">
                <a:solidFill>
                  <a:schemeClr val="accent1"/>
                </a:solidFill>
                <a:latin typeface="Amatic SC"/>
                <a:ea typeface="Amatic SC"/>
                <a:cs typeface="Amatic SC"/>
                <a:sym typeface="Amatic SC"/>
              </a:defRPr>
            </a:lvl9pPr>
          </a:lstStyle>
          <a:p/>
        </p:txBody>
      </p:sp>
      <p:sp>
        <p:nvSpPr>
          <p:cNvPr id="195" name="Google Shape;195;p40"/>
          <p:cNvSpPr txBox="1"/>
          <p:nvPr>
            <p:ph idx="1" type="subTitle"/>
          </p:nvPr>
        </p:nvSpPr>
        <p:spPr>
          <a:xfrm>
            <a:off x="415600" y="5187200"/>
            <a:ext cx="11360700" cy="941700"/>
          </a:xfrm>
          <a:prstGeom prst="rect">
            <a:avLst/>
          </a:prstGeom>
          <a:noFill/>
          <a:ln>
            <a:noFill/>
          </a:ln>
        </p:spPr>
        <p:txBody>
          <a:bodyPr anchorCtr="0" anchor="ctr" bIns="121900" lIns="121900" spcFirstLastPara="1" rIns="121900" wrap="square" tIns="121900"/>
          <a:lstStyle>
            <a:lvl1pPr indent="0" lvl="0" marL="0" marR="0" rtl="0" algn="ctr">
              <a:lnSpc>
                <a:spcPct val="100000"/>
              </a:lnSpc>
              <a:spcBef>
                <a:spcPts val="0"/>
              </a:spcBef>
              <a:spcAft>
                <a:spcPts val="0"/>
              </a:spcAft>
              <a:buClr>
                <a:schemeClr val="accent1"/>
              </a:buClr>
              <a:buSzPts val="2400"/>
              <a:buFont typeface="Source Code Pro"/>
              <a:buNone/>
              <a:defRPr b="1" i="0" sz="2800" u="none" cap="none" strike="noStrike">
                <a:solidFill>
                  <a:schemeClr val="accent1"/>
                </a:solidFill>
                <a:latin typeface="Source Code Pro"/>
                <a:ea typeface="Source Code Pro"/>
                <a:cs typeface="Source Code Pro"/>
                <a:sym typeface="Source Code Pro"/>
              </a:defRPr>
            </a:lvl1pPr>
            <a:lvl2pPr indent="0" lvl="1" marL="609600" marR="0" rtl="0" algn="ctr">
              <a:lnSpc>
                <a:spcPct val="100000"/>
              </a:lnSpc>
              <a:spcBef>
                <a:spcPts val="0"/>
              </a:spcBef>
              <a:spcAft>
                <a:spcPts val="0"/>
              </a:spcAft>
              <a:buClr>
                <a:schemeClr val="accent1"/>
              </a:buClr>
              <a:buSzPts val="1900"/>
              <a:buFont typeface="Source Code Pro"/>
              <a:buNone/>
              <a:defRPr b="1" i="0" sz="2800" u="none" cap="none" strike="noStrike">
                <a:solidFill>
                  <a:schemeClr val="accent1"/>
                </a:solidFill>
                <a:latin typeface="Source Code Pro"/>
                <a:ea typeface="Source Code Pro"/>
                <a:cs typeface="Source Code Pro"/>
                <a:sym typeface="Source Code Pro"/>
              </a:defRPr>
            </a:lvl2pPr>
            <a:lvl3pPr indent="0" lvl="2" marL="1219200" marR="0" rtl="0" algn="ctr">
              <a:lnSpc>
                <a:spcPct val="100000"/>
              </a:lnSpc>
              <a:spcBef>
                <a:spcPts val="0"/>
              </a:spcBef>
              <a:spcAft>
                <a:spcPts val="0"/>
              </a:spcAft>
              <a:buClr>
                <a:schemeClr val="accent1"/>
              </a:buClr>
              <a:buSzPts val="1900"/>
              <a:buFont typeface="Source Code Pro"/>
              <a:buNone/>
              <a:defRPr b="1" i="0" sz="2800" u="none" cap="none" strike="noStrike">
                <a:solidFill>
                  <a:schemeClr val="accent1"/>
                </a:solidFill>
                <a:latin typeface="Source Code Pro"/>
                <a:ea typeface="Source Code Pro"/>
                <a:cs typeface="Source Code Pro"/>
                <a:sym typeface="Source Code Pro"/>
              </a:defRPr>
            </a:lvl3pPr>
            <a:lvl4pPr indent="0" lvl="3" marL="1828800" marR="0" rtl="0" algn="ctr">
              <a:lnSpc>
                <a:spcPct val="100000"/>
              </a:lnSpc>
              <a:spcBef>
                <a:spcPts val="0"/>
              </a:spcBef>
              <a:spcAft>
                <a:spcPts val="0"/>
              </a:spcAft>
              <a:buClr>
                <a:schemeClr val="accent1"/>
              </a:buClr>
              <a:buSzPts val="1900"/>
              <a:buFont typeface="Source Code Pro"/>
              <a:buNone/>
              <a:defRPr b="1" i="0" sz="2800" u="none" cap="none" strike="noStrike">
                <a:solidFill>
                  <a:schemeClr val="accent1"/>
                </a:solidFill>
                <a:latin typeface="Source Code Pro"/>
                <a:ea typeface="Source Code Pro"/>
                <a:cs typeface="Source Code Pro"/>
                <a:sym typeface="Source Code Pro"/>
              </a:defRPr>
            </a:lvl4pPr>
            <a:lvl5pPr indent="0" lvl="4" marL="2438400" marR="0" rtl="0" algn="ctr">
              <a:lnSpc>
                <a:spcPct val="100000"/>
              </a:lnSpc>
              <a:spcBef>
                <a:spcPts val="0"/>
              </a:spcBef>
              <a:spcAft>
                <a:spcPts val="0"/>
              </a:spcAft>
              <a:buClr>
                <a:schemeClr val="accent1"/>
              </a:buClr>
              <a:buSzPts val="1900"/>
              <a:buFont typeface="Source Code Pro"/>
              <a:buNone/>
              <a:defRPr b="1" i="0" sz="2800" u="none" cap="none" strike="noStrike">
                <a:solidFill>
                  <a:schemeClr val="accent1"/>
                </a:solidFill>
                <a:latin typeface="Source Code Pro"/>
                <a:ea typeface="Source Code Pro"/>
                <a:cs typeface="Source Code Pro"/>
                <a:sym typeface="Source Code Pro"/>
              </a:defRPr>
            </a:lvl5pPr>
            <a:lvl6pPr indent="0" lvl="5" marL="3048000" marR="0" rtl="0" algn="ctr">
              <a:lnSpc>
                <a:spcPct val="100000"/>
              </a:lnSpc>
              <a:spcBef>
                <a:spcPts val="0"/>
              </a:spcBef>
              <a:spcAft>
                <a:spcPts val="0"/>
              </a:spcAft>
              <a:buClr>
                <a:schemeClr val="accent1"/>
              </a:buClr>
              <a:buSzPts val="1900"/>
              <a:buFont typeface="Source Code Pro"/>
              <a:buNone/>
              <a:defRPr b="1" i="0" sz="2800" u="none" cap="none" strike="noStrike">
                <a:solidFill>
                  <a:schemeClr val="accent1"/>
                </a:solidFill>
                <a:latin typeface="Source Code Pro"/>
                <a:ea typeface="Source Code Pro"/>
                <a:cs typeface="Source Code Pro"/>
                <a:sym typeface="Source Code Pro"/>
              </a:defRPr>
            </a:lvl6pPr>
            <a:lvl7pPr indent="0" lvl="6" marL="3657600" marR="0" rtl="0" algn="ctr">
              <a:lnSpc>
                <a:spcPct val="100000"/>
              </a:lnSpc>
              <a:spcBef>
                <a:spcPts val="0"/>
              </a:spcBef>
              <a:spcAft>
                <a:spcPts val="0"/>
              </a:spcAft>
              <a:buClr>
                <a:schemeClr val="accent1"/>
              </a:buClr>
              <a:buSzPts val="1900"/>
              <a:buFont typeface="Source Code Pro"/>
              <a:buNone/>
              <a:defRPr b="1" i="0" sz="2800" u="none" cap="none" strike="noStrike">
                <a:solidFill>
                  <a:schemeClr val="accent1"/>
                </a:solidFill>
                <a:latin typeface="Source Code Pro"/>
                <a:ea typeface="Source Code Pro"/>
                <a:cs typeface="Source Code Pro"/>
                <a:sym typeface="Source Code Pro"/>
              </a:defRPr>
            </a:lvl7pPr>
            <a:lvl8pPr indent="0" lvl="7" marL="4267200" marR="0" rtl="0" algn="ctr">
              <a:lnSpc>
                <a:spcPct val="100000"/>
              </a:lnSpc>
              <a:spcBef>
                <a:spcPts val="0"/>
              </a:spcBef>
              <a:spcAft>
                <a:spcPts val="0"/>
              </a:spcAft>
              <a:buClr>
                <a:schemeClr val="accent1"/>
              </a:buClr>
              <a:buSzPts val="1900"/>
              <a:buFont typeface="Source Code Pro"/>
              <a:buNone/>
              <a:defRPr b="1" i="0" sz="2800" u="none" cap="none" strike="noStrike">
                <a:solidFill>
                  <a:schemeClr val="accent1"/>
                </a:solidFill>
                <a:latin typeface="Source Code Pro"/>
                <a:ea typeface="Source Code Pro"/>
                <a:cs typeface="Source Code Pro"/>
                <a:sym typeface="Source Code Pro"/>
              </a:defRPr>
            </a:lvl8pPr>
            <a:lvl9pPr indent="0" lvl="8" marL="4876800" marR="0" rtl="0" algn="ctr">
              <a:lnSpc>
                <a:spcPct val="100000"/>
              </a:lnSpc>
              <a:spcBef>
                <a:spcPts val="0"/>
              </a:spcBef>
              <a:spcAft>
                <a:spcPts val="0"/>
              </a:spcAft>
              <a:buClr>
                <a:schemeClr val="accent1"/>
              </a:buClr>
              <a:buSzPts val="1900"/>
              <a:buFont typeface="Source Code Pro"/>
              <a:buNone/>
              <a:defRPr b="1" i="0" sz="2800" u="none" cap="none" strike="noStrike">
                <a:solidFill>
                  <a:schemeClr val="accent1"/>
                </a:solidFill>
                <a:latin typeface="Source Code Pro"/>
                <a:ea typeface="Source Code Pro"/>
                <a:cs typeface="Source Code Pro"/>
                <a:sym typeface="Source Code Pro"/>
              </a:defRPr>
            </a:lvl9pPr>
          </a:lstStyle>
          <a:p/>
        </p:txBody>
      </p:sp>
      <p:sp>
        <p:nvSpPr>
          <p:cNvPr id="196" name="Google Shape;196;p40"/>
          <p:cNvSpPr txBox="1"/>
          <p:nvPr>
            <p:ph idx="12" type="sldNum"/>
          </p:nvPr>
        </p:nvSpPr>
        <p:spPr>
          <a:xfrm>
            <a:off x="11296609" y="6217621"/>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nl-BE"/>
              <a:t>‹#›</a:t>
            </a:fld>
            <a:endParaRPr sz="1300">
              <a:solidFill>
                <a:schemeClr val="accent1"/>
              </a:solidFill>
              <a:latin typeface="Source Code Pro"/>
              <a:ea typeface="Source Code Pro"/>
              <a:cs typeface="Source Code Pro"/>
              <a:sym typeface="Source Code Pro"/>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97" name="Shape 197"/>
        <p:cNvGrpSpPr/>
        <p:nvPr/>
      </p:nvGrpSpPr>
      <p:grpSpPr>
        <a:xfrm>
          <a:off x="0" y="0"/>
          <a:ext cx="0" cy="0"/>
          <a:chOff x="0" y="0"/>
          <a:chExt cx="0" cy="0"/>
        </a:xfrm>
      </p:grpSpPr>
      <p:sp>
        <p:nvSpPr>
          <p:cNvPr id="198" name="Google Shape;198;p41"/>
          <p:cNvSpPr txBox="1"/>
          <p:nvPr>
            <p:ph type="title"/>
          </p:nvPr>
        </p:nvSpPr>
        <p:spPr>
          <a:xfrm>
            <a:off x="3737000" y="1070000"/>
            <a:ext cx="4718100" cy="4718100"/>
          </a:xfrm>
          <a:prstGeom prst="rect">
            <a:avLst/>
          </a:prstGeom>
          <a:solidFill>
            <a:srgbClr val="FFFFFF"/>
          </a:solidFill>
          <a:ln>
            <a:noFill/>
          </a:ln>
        </p:spPr>
        <p:txBody>
          <a:bodyPr anchorCtr="0" anchor="ctr" bIns="121900" lIns="121900" spcFirstLastPara="1" rIns="121900" wrap="square" tIns="121900"/>
          <a:lstStyle>
            <a:lvl1pPr indent="0" lvl="0" marL="0" marR="0" rtl="0" algn="ctr">
              <a:lnSpc>
                <a:spcPct val="100000"/>
              </a:lnSpc>
              <a:spcBef>
                <a:spcPts val="0"/>
              </a:spcBef>
              <a:spcAft>
                <a:spcPts val="0"/>
              </a:spcAft>
              <a:buClr>
                <a:schemeClr val="accent1"/>
              </a:buClr>
              <a:buSzPts val="1900"/>
              <a:buFont typeface="Amatic SC"/>
              <a:buNone/>
              <a:defRPr b="1" i="0" sz="6400" u="none" cap="none" strike="noStrike">
                <a:solidFill>
                  <a:schemeClr val="accent1"/>
                </a:solidFill>
                <a:latin typeface="Amatic SC"/>
                <a:ea typeface="Amatic SC"/>
                <a:cs typeface="Amatic SC"/>
                <a:sym typeface="Amatic SC"/>
              </a:defRPr>
            </a:lvl1pPr>
            <a:lvl2pPr indent="0" lvl="1" rtl="0" algn="ctr">
              <a:spcBef>
                <a:spcPts val="0"/>
              </a:spcBef>
              <a:spcAft>
                <a:spcPts val="0"/>
              </a:spcAft>
              <a:buClr>
                <a:schemeClr val="accent1"/>
              </a:buClr>
              <a:buSzPts val="1900"/>
              <a:buFont typeface="Amatic SC"/>
              <a:buNone/>
              <a:defRPr b="1" sz="6400">
                <a:solidFill>
                  <a:schemeClr val="accent1"/>
                </a:solidFill>
                <a:latin typeface="Amatic SC"/>
                <a:ea typeface="Amatic SC"/>
                <a:cs typeface="Amatic SC"/>
                <a:sym typeface="Amatic SC"/>
              </a:defRPr>
            </a:lvl2pPr>
            <a:lvl3pPr indent="0" lvl="2" rtl="0" algn="ctr">
              <a:spcBef>
                <a:spcPts val="0"/>
              </a:spcBef>
              <a:spcAft>
                <a:spcPts val="0"/>
              </a:spcAft>
              <a:buClr>
                <a:schemeClr val="accent1"/>
              </a:buClr>
              <a:buSzPts val="1900"/>
              <a:buFont typeface="Amatic SC"/>
              <a:buNone/>
              <a:defRPr b="1" sz="6400">
                <a:solidFill>
                  <a:schemeClr val="accent1"/>
                </a:solidFill>
                <a:latin typeface="Amatic SC"/>
                <a:ea typeface="Amatic SC"/>
                <a:cs typeface="Amatic SC"/>
                <a:sym typeface="Amatic SC"/>
              </a:defRPr>
            </a:lvl3pPr>
            <a:lvl4pPr indent="0" lvl="3" rtl="0" algn="ctr">
              <a:spcBef>
                <a:spcPts val="0"/>
              </a:spcBef>
              <a:spcAft>
                <a:spcPts val="0"/>
              </a:spcAft>
              <a:buClr>
                <a:schemeClr val="accent1"/>
              </a:buClr>
              <a:buSzPts val="1900"/>
              <a:buFont typeface="Amatic SC"/>
              <a:buNone/>
              <a:defRPr b="1" sz="6400">
                <a:solidFill>
                  <a:schemeClr val="accent1"/>
                </a:solidFill>
                <a:latin typeface="Amatic SC"/>
                <a:ea typeface="Amatic SC"/>
                <a:cs typeface="Amatic SC"/>
                <a:sym typeface="Amatic SC"/>
              </a:defRPr>
            </a:lvl4pPr>
            <a:lvl5pPr indent="0" lvl="4" rtl="0" algn="ctr">
              <a:spcBef>
                <a:spcPts val="0"/>
              </a:spcBef>
              <a:spcAft>
                <a:spcPts val="0"/>
              </a:spcAft>
              <a:buClr>
                <a:schemeClr val="accent1"/>
              </a:buClr>
              <a:buSzPts val="1900"/>
              <a:buFont typeface="Amatic SC"/>
              <a:buNone/>
              <a:defRPr b="1" sz="6400">
                <a:solidFill>
                  <a:schemeClr val="accent1"/>
                </a:solidFill>
                <a:latin typeface="Amatic SC"/>
                <a:ea typeface="Amatic SC"/>
                <a:cs typeface="Amatic SC"/>
                <a:sym typeface="Amatic SC"/>
              </a:defRPr>
            </a:lvl5pPr>
            <a:lvl6pPr indent="0" lvl="5" rtl="0" algn="ctr">
              <a:spcBef>
                <a:spcPts val="0"/>
              </a:spcBef>
              <a:spcAft>
                <a:spcPts val="0"/>
              </a:spcAft>
              <a:buClr>
                <a:schemeClr val="accent1"/>
              </a:buClr>
              <a:buSzPts val="1900"/>
              <a:buFont typeface="Amatic SC"/>
              <a:buNone/>
              <a:defRPr b="1" sz="6400">
                <a:solidFill>
                  <a:schemeClr val="accent1"/>
                </a:solidFill>
                <a:latin typeface="Amatic SC"/>
                <a:ea typeface="Amatic SC"/>
                <a:cs typeface="Amatic SC"/>
                <a:sym typeface="Amatic SC"/>
              </a:defRPr>
            </a:lvl6pPr>
            <a:lvl7pPr indent="0" lvl="6" rtl="0" algn="ctr">
              <a:spcBef>
                <a:spcPts val="0"/>
              </a:spcBef>
              <a:spcAft>
                <a:spcPts val="0"/>
              </a:spcAft>
              <a:buClr>
                <a:schemeClr val="accent1"/>
              </a:buClr>
              <a:buSzPts val="1900"/>
              <a:buFont typeface="Amatic SC"/>
              <a:buNone/>
              <a:defRPr b="1" sz="6400">
                <a:solidFill>
                  <a:schemeClr val="accent1"/>
                </a:solidFill>
                <a:latin typeface="Amatic SC"/>
                <a:ea typeface="Amatic SC"/>
                <a:cs typeface="Amatic SC"/>
                <a:sym typeface="Amatic SC"/>
              </a:defRPr>
            </a:lvl7pPr>
            <a:lvl8pPr indent="0" lvl="7" rtl="0" algn="ctr">
              <a:spcBef>
                <a:spcPts val="0"/>
              </a:spcBef>
              <a:spcAft>
                <a:spcPts val="0"/>
              </a:spcAft>
              <a:buClr>
                <a:schemeClr val="accent1"/>
              </a:buClr>
              <a:buSzPts val="1900"/>
              <a:buFont typeface="Amatic SC"/>
              <a:buNone/>
              <a:defRPr b="1" sz="6400">
                <a:solidFill>
                  <a:schemeClr val="accent1"/>
                </a:solidFill>
                <a:latin typeface="Amatic SC"/>
                <a:ea typeface="Amatic SC"/>
                <a:cs typeface="Amatic SC"/>
                <a:sym typeface="Amatic SC"/>
              </a:defRPr>
            </a:lvl8pPr>
            <a:lvl9pPr indent="0" lvl="8" rtl="0" algn="ctr">
              <a:spcBef>
                <a:spcPts val="0"/>
              </a:spcBef>
              <a:spcAft>
                <a:spcPts val="0"/>
              </a:spcAft>
              <a:buClr>
                <a:schemeClr val="accent1"/>
              </a:buClr>
              <a:buSzPts val="1900"/>
              <a:buFont typeface="Amatic SC"/>
              <a:buNone/>
              <a:defRPr b="1" sz="6400">
                <a:solidFill>
                  <a:schemeClr val="accent1"/>
                </a:solidFill>
                <a:latin typeface="Amatic SC"/>
                <a:ea typeface="Amatic SC"/>
                <a:cs typeface="Amatic SC"/>
                <a:sym typeface="Amatic SC"/>
              </a:defRPr>
            </a:lvl9pPr>
          </a:lstStyle>
          <a:p/>
        </p:txBody>
      </p:sp>
      <p:sp>
        <p:nvSpPr>
          <p:cNvPr id="199" name="Google Shape;199;p41"/>
          <p:cNvSpPr txBox="1"/>
          <p:nvPr>
            <p:ph idx="12" type="sldNum"/>
          </p:nvPr>
        </p:nvSpPr>
        <p:spPr>
          <a:xfrm>
            <a:off x="11296609" y="6217621"/>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nl-BE"/>
              <a:t>‹#›</a:t>
            </a:fld>
            <a:endParaRPr sz="1300">
              <a:solidFill>
                <a:schemeClr val="accent1"/>
              </a:solidFill>
              <a:latin typeface="Source Code Pro"/>
              <a:ea typeface="Source Code Pro"/>
              <a:cs typeface="Source Code Pro"/>
              <a:sym typeface="Source Code Pro"/>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0" name="Shape 200"/>
        <p:cNvGrpSpPr/>
        <p:nvPr/>
      </p:nvGrpSpPr>
      <p:grpSpPr>
        <a:xfrm>
          <a:off x="0" y="0"/>
          <a:ext cx="0" cy="0"/>
          <a:chOff x="0" y="0"/>
          <a:chExt cx="0" cy="0"/>
        </a:xfrm>
      </p:grpSpPr>
      <p:sp>
        <p:nvSpPr>
          <p:cNvPr id="201" name="Google Shape;201;p42"/>
          <p:cNvSpPr txBox="1"/>
          <p:nvPr>
            <p:ph type="title"/>
          </p:nvPr>
        </p:nvSpPr>
        <p:spPr>
          <a:xfrm>
            <a:off x="415600" y="390467"/>
            <a:ext cx="11360700" cy="1068000"/>
          </a:xfrm>
          <a:prstGeom prst="rect">
            <a:avLst/>
          </a:prstGeom>
          <a:noFill/>
          <a:ln>
            <a:noFill/>
          </a:ln>
        </p:spPr>
        <p:txBody>
          <a:bodyPr anchorCtr="0" anchor="t" bIns="121900" lIns="121900" spcFirstLastPara="1" rIns="121900" wrap="square" tIns="121900"/>
          <a:lstStyle>
            <a:lvl1pPr indent="0" lvl="0" marL="0" marR="0" rtl="0" algn="l">
              <a:lnSpc>
                <a:spcPct val="100000"/>
              </a:lnSpc>
              <a:spcBef>
                <a:spcPts val="0"/>
              </a:spcBef>
              <a:spcAft>
                <a:spcPts val="0"/>
              </a:spcAft>
              <a:buClr>
                <a:schemeClr val="accent1"/>
              </a:buClr>
              <a:buSzPts val="1900"/>
              <a:buFont typeface="Amatic SC"/>
              <a:buNone/>
              <a:defRPr b="1" i="0" sz="5600" u="none" cap="none" strike="noStrike">
                <a:solidFill>
                  <a:schemeClr val="accent1"/>
                </a:solidFill>
                <a:latin typeface="Amatic SC"/>
                <a:ea typeface="Amatic SC"/>
                <a:cs typeface="Amatic SC"/>
                <a:sym typeface="Amatic SC"/>
              </a:defRPr>
            </a:lvl1pPr>
            <a:lvl2pPr indent="0" lvl="1" rtl="0">
              <a:spcBef>
                <a:spcPts val="0"/>
              </a:spcBef>
              <a:spcAft>
                <a:spcPts val="0"/>
              </a:spcAft>
              <a:buClr>
                <a:schemeClr val="accent1"/>
              </a:buClr>
              <a:buSzPts val="1900"/>
              <a:buFont typeface="Amatic SC"/>
              <a:buNone/>
              <a:defRPr b="1" sz="5600">
                <a:solidFill>
                  <a:schemeClr val="accent1"/>
                </a:solidFill>
                <a:latin typeface="Amatic SC"/>
                <a:ea typeface="Amatic SC"/>
                <a:cs typeface="Amatic SC"/>
                <a:sym typeface="Amatic SC"/>
              </a:defRPr>
            </a:lvl2pPr>
            <a:lvl3pPr indent="0" lvl="2" rtl="0">
              <a:spcBef>
                <a:spcPts val="0"/>
              </a:spcBef>
              <a:spcAft>
                <a:spcPts val="0"/>
              </a:spcAft>
              <a:buClr>
                <a:schemeClr val="accent1"/>
              </a:buClr>
              <a:buSzPts val="1900"/>
              <a:buFont typeface="Amatic SC"/>
              <a:buNone/>
              <a:defRPr b="1" sz="5600">
                <a:solidFill>
                  <a:schemeClr val="accent1"/>
                </a:solidFill>
                <a:latin typeface="Amatic SC"/>
                <a:ea typeface="Amatic SC"/>
                <a:cs typeface="Amatic SC"/>
                <a:sym typeface="Amatic SC"/>
              </a:defRPr>
            </a:lvl3pPr>
            <a:lvl4pPr indent="0" lvl="3" rtl="0">
              <a:spcBef>
                <a:spcPts val="0"/>
              </a:spcBef>
              <a:spcAft>
                <a:spcPts val="0"/>
              </a:spcAft>
              <a:buClr>
                <a:schemeClr val="accent1"/>
              </a:buClr>
              <a:buSzPts val="1900"/>
              <a:buFont typeface="Amatic SC"/>
              <a:buNone/>
              <a:defRPr b="1" sz="5600">
                <a:solidFill>
                  <a:schemeClr val="accent1"/>
                </a:solidFill>
                <a:latin typeface="Amatic SC"/>
                <a:ea typeface="Amatic SC"/>
                <a:cs typeface="Amatic SC"/>
                <a:sym typeface="Amatic SC"/>
              </a:defRPr>
            </a:lvl4pPr>
            <a:lvl5pPr indent="0" lvl="4" rtl="0">
              <a:spcBef>
                <a:spcPts val="0"/>
              </a:spcBef>
              <a:spcAft>
                <a:spcPts val="0"/>
              </a:spcAft>
              <a:buClr>
                <a:schemeClr val="accent1"/>
              </a:buClr>
              <a:buSzPts val="1900"/>
              <a:buFont typeface="Amatic SC"/>
              <a:buNone/>
              <a:defRPr b="1" sz="5600">
                <a:solidFill>
                  <a:schemeClr val="accent1"/>
                </a:solidFill>
                <a:latin typeface="Amatic SC"/>
                <a:ea typeface="Amatic SC"/>
                <a:cs typeface="Amatic SC"/>
                <a:sym typeface="Amatic SC"/>
              </a:defRPr>
            </a:lvl5pPr>
            <a:lvl6pPr indent="0" lvl="5" rtl="0">
              <a:spcBef>
                <a:spcPts val="0"/>
              </a:spcBef>
              <a:spcAft>
                <a:spcPts val="0"/>
              </a:spcAft>
              <a:buClr>
                <a:schemeClr val="accent1"/>
              </a:buClr>
              <a:buSzPts val="1900"/>
              <a:buFont typeface="Amatic SC"/>
              <a:buNone/>
              <a:defRPr b="1" sz="5600">
                <a:solidFill>
                  <a:schemeClr val="accent1"/>
                </a:solidFill>
                <a:latin typeface="Amatic SC"/>
                <a:ea typeface="Amatic SC"/>
                <a:cs typeface="Amatic SC"/>
                <a:sym typeface="Amatic SC"/>
              </a:defRPr>
            </a:lvl6pPr>
            <a:lvl7pPr indent="0" lvl="6" rtl="0">
              <a:spcBef>
                <a:spcPts val="0"/>
              </a:spcBef>
              <a:spcAft>
                <a:spcPts val="0"/>
              </a:spcAft>
              <a:buClr>
                <a:schemeClr val="accent1"/>
              </a:buClr>
              <a:buSzPts val="1900"/>
              <a:buFont typeface="Amatic SC"/>
              <a:buNone/>
              <a:defRPr b="1" sz="5600">
                <a:solidFill>
                  <a:schemeClr val="accent1"/>
                </a:solidFill>
                <a:latin typeface="Amatic SC"/>
                <a:ea typeface="Amatic SC"/>
                <a:cs typeface="Amatic SC"/>
                <a:sym typeface="Amatic SC"/>
              </a:defRPr>
            </a:lvl7pPr>
            <a:lvl8pPr indent="0" lvl="7" rtl="0">
              <a:spcBef>
                <a:spcPts val="0"/>
              </a:spcBef>
              <a:spcAft>
                <a:spcPts val="0"/>
              </a:spcAft>
              <a:buClr>
                <a:schemeClr val="accent1"/>
              </a:buClr>
              <a:buSzPts val="1900"/>
              <a:buFont typeface="Amatic SC"/>
              <a:buNone/>
              <a:defRPr b="1" sz="5600">
                <a:solidFill>
                  <a:schemeClr val="accent1"/>
                </a:solidFill>
                <a:latin typeface="Amatic SC"/>
                <a:ea typeface="Amatic SC"/>
                <a:cs typeface="Amatic SC"/>
                <a:sym typeface="Amatic SC"/>
              </a:defRPr>
            </a:lvl8pPr>
            <a:lvl9pPr indent="0" lvl="8" rtl="0">
              <a:spcBef>
                <a:spcPts val="0"/>
              </a:spcBef>
              <a:spcAft>
                <a:spcPts val="0"/>
              </a:spcAft>
              <a:buClr>
                <a:schemeClr val="accent1"/>
              </a:buClr>
              <a:buSzPts val="1900"/>
              <a:buFont typeface="Amatic SC"/>
              <a:buNone/>
              <a:defRPr b="1" sz="5600">
                <a:solidFill>
                  <a:schemeClr val="accent1"/>
                </a:solidFill>
                <a:latin typeface="Amatic SC"/>
                <a:ea typeface="Amatic SC"/>
                <a:cs typeface="Amatic SC"/>
                <a:sym typeface="Amatic SC"/>
              </a:defRPr>
            </a:lvl9pPr>
          </a:lstStyle>
          <a:p/>
        </p:txBody>
      </p:sp>
      <p:sp>
        <p:nvSpPr>
          <p:cNvPr id="202" name="Google Shape;202;p42"/>
          <p:cNvSpPr txBox="1"/>
          <p:nvPr>
            <p:ph idx="1" type="body"/>
          </p:nvPr>
        </p:nvSpPr>
        <p:spPr>
          <a:xfrm>
            <a:off x="415600" y="1638233"/>
            <a:ext cx="5333100" cy="4453500"/>
          </a:xfrm>
          <a:prstGeom prst="rect">
            <a:avLst/>
          </a:prstGeom>
          <a:noFill/>
          <a:ln>
            <a:noFill/>
          </a:ln>
        </p:spPr>
        <p:txBody>
          <a:bodyPr anchorCtr="0" anchor="t" bIns="121900" lIns="121900" spcFirstLastPara="1" rIns="121900" wrap="square" tIns="121900"/>
          <a:lstStyle>
            <a:lvl1pPr indent="-228600" lvl="0" marL="457200" marR="0" rtl="0" algn="l">
              <a:lnSpc>
                <a:spcPct val="115000"/>
              </a:lnSpc>
              <a:spcBef>
                <a:spcPts val="0"/>
              </a:spcBef>
              <a:spcAft>
                <a:spcPts val="0"/>
              </a:spcAft>
              <a:buClr>
                <a:schemeClr val="dk2"/>
              </a:buClr>
              <a:buSzPts val="2400"/>
              <a:buFont typeface="Source Code Pro"/>
              <a:buNone/>
              <a:defRPr b="0" i="0" sz="1900" u="none" cap="none" strike="noStrike">
                <a:solidFill>
                  <a:schemeClr val="dk2"/>
                </a:solidFill>
                <a:latin typeface="Source Code Pro"/>
                <a:ea typeface="Source Code Pro"/>
                <a:cs typeface="Source Code Pro"/>
                <a:sym typeface="Source Code Pro"/>
              </a:defRPr>
            </a:lvl1pPr>
            <a:lvl2pPr indent="-228600" lvl="1" marL="914400" marR="0" rtl="0" algn="l">
              <a:lnSpc>
                <a:spcPct val="115000"/>
              </a:lnSpc>
              <a:spcBef>
                <a:spcPts val="2100"/>
              </a:spcBef>
              <a:spcAft>
                <a:spcPts val="0"/>
              </a:spcAft>
              <a:buClr>
                <a:schemeClr val="dk2"/>
              </a:buClr>
              <a:buSzPts val="1900"/>
              <a:buFont typeface="Source Code Pro"/>
              <a:buNone/>
              <a:defRPr b="0" i="0" sz="1600" u="none" cap="none" strike="noStrike">
                <a:solidFill>
                  <a:schemeClr val="dk2"/>
                </a:solidFill>
                <a:latin typeface="Source Code Pro"/>
                <a:ea typeface="Source Code Pro"/>
                <a:cs typeface="Source Code Pro"/>
                <a:sym typeface="Source Code Pro"/>
              </a:defRPr>
            </a:lvl2pPr>
            <a:lvl3pPr indent="-228600" lvl="2" marL="1371600" marR="0" rtl="0" algn="l">
              <a:lnSpc>
                <a:spcPct val="115000"/>
              </a:lnSpc>
              <a:spcBef>
                <a:spcPts val="2100"/>
              </a:spcBef>
              <a:spcAft>
                <a:spcPts val="0"/>
              </a:spcAft>
              <a:buClr>
                <a:schemeClr val="dk2"/>
              </a:buClr>
              <a:buSzPts val="1900"/>
              <a:buFont typeface="Source Code Pro"/>
              <a:buNone/>
              <a:defRPr b="0" i="0" sz="1600" u="none" cap="none" strike="noStrike">
                <a:solidFill>
                  <a:schemeClr val="dk2"/>
                </a:solidFill>
                <a:latin typeface="Source Code Pro"/>
                <a:ea typeface="Source Code Pro"/>
                <a:cs typeface="Source Code Pro"/>
                <a:sym typeface="Source Code Pro"/>
              </a:defRPr>
            </a:lvl3pPr>
            <a:lvl4pPr indent="-228600" lvl="3" marL="1828800" marR="0" rtl="0" algn="l">
              <a:lnSpc>
                <a:spcPct val="115000"/>
              </a:lnSpc>
              <a:spcBef>
                <a:spcPts val="2100"/>
              </a:spcBef>
              <a:spcAft>
                <a:spcPts val="0"/>
              </a:spcAft>
              <a:buClr>
                <a:schemeClr val="dk2"/>
              </a:buClr>
              <a:buSzPts val="1900"/>
              <a:buFont typeface="Source Code Pro"/>
              <a:buNone/>
              <a:defRPr b="0" i="0" sz="1600" u="none" cap="none" strike="noStrike">
                <a:solidFill>
                  <a:schemeClr val="dk2"/>
                </a:solidFill>
                <a:latin typeface="Source Code Pro"/>
                <a:ea typeface="Source Code Pro"/>
                <a:cs typeface="Source Code Pro"/>
                <a:sym typeface="Source Code Pro"/>
              </a:defRPr>
            </a:lvl4pPr>
            <a:lvl5pPr indent="-228600" lvl="4" marL="2286000" marR="0" rtl="0" algn="l">
              <a:lnSpc>
                <a:spcPct val="115000"/>
              </a:lnSpc>
              <a:spcBef>
                <a:spcPts val="2100"/>
              </a:spcBef>
              <a:spcAft>
                <a:spcPts val="0"/>
              </a:spcAft>
              <a:buClr>
                <a:schemeClr val="dk2"/>
              </a:buClr>
              <a:buSzPts val="1900"/>
              <a:buFont typeface="Source Code Pro"/>
              <a:buNone/>
              <a:defRPr b="0" i="0" sz="1600" u="none" cap="none" strike="noStrike">
                <a:solidFill>
                  <a:schemeClr val="dk2"/>
                </a:solidFill>
                <a:latin typeface="Source Code Pro"/>
                <a:ea typeface="Source Code Pro"/>
                <a:cs typeface="Source Code Pro"/>
                <a:sym typeface="Source Code Pro"/>
              </a:defRPr>
            </a:lvl5pPr>
            <a:lvl6pPr indent="-228600" lvl="5" marL="2743200" marR="0" rtl="0" algn="l">
              <a:lnSpc>
                <a:spcPct val="115000"/>
              </a:lnSpc>
              <a:spcBef>
                <a:spcPts val="2100"/>
              </a:spcBef>
              <a:spcAft>
                <a:spcPts val="0"/>
              </a:spcAft>
              <a:buClr>
                <a:schemeClr val="dk2"/>
              </a:buClr>
              <a:buSzPts val="1900"/>
              <a:buFont typeface="Source Code Pro"/>
              <a:buNone/>
              <a:defRPr b="0" i="0" sz="1600" u="none" cap="none" strike="noStrike">
                <a:solidFill>
                  <a:schemeClr val="dk2"/>
                </a:solidFill>
                <a:latin typeface="Source Code Pro"/>
                <a:ea typeface="Source Code Pro"/>
                <a:cs typeface="Source Code Pro"/>
                <a:sym typeface="Source Code Pro"/>
              </a:defRPr>
            </a:lvl6pPr>
            <a:lvl7pPr indent="-228600" lvl="6" marL="3200400" marR="0" rtl="0" algn="l">
              <a:lnSpc>
                <a:spcPct val="115000"/>
              </a:lnSpc>
              <a:spcBef>
                <a:spcPts val="2100"/>
              </a:spcBef>
              <a:spcAft>
                <a:spcPts val="0"/>
              </a:spcAft>
              <a:buClr>
                <a:schemeClr val="dk2"/>
              </a:buClr>
              <a:buSzPts val="1900"/>
              <a:buFont typeface="Source Code Pro"/>
              <a:buNone/>
              <a:defRPr b="0" i="0" sz="1600" u="none" cap="none" strike="noStrike">
                <a:solidFill>
                  <a:schemeClr val="dk2"/>
                </a:solidFill>
                <a:latin typeface="Source Code Pro"/>
                <a:ea typeface="Source Code Pro"/>
                <a:cs typeface="Source Code Pro"/>
                <a:sym typeface="Source Code Pro"/>
              </a:defRPr>
            </a:lvl7pPr>
            <a:lvl8pPr indent="-228600" lvl="7" marL="3657600" marR="0" rtl="0" algn="l">
              <a:lnSpc>
                <a:spcPct val="115000"/>
              </a:lnSpc>
              <a:spcBef>
                <a:spcPts val="2100"/>
              </a:spcBef>
              <a:spcAft>
                <a:spcPts val="0"/>
              </a:spcAft>
              <a:buClr>
                <a:schemeClr val="dk2"/>
              </a:buClr>
              <a:buSzPts val="1900"/>
              <a:buFont typeface="Source Code Pro"/>
              <a:buNone/>
              <a:defRPr b="0" i="0" sz="1600" u="none" cap="none" strike="noStrike">
                <a:solidFill>
                  <a:schemeClr val="dk2"/>
                </a:solidFill>
                <a:latin typeface="Source Code Pro"/>
                <a:ea typeface="Source Code Pro"/>
                <a:cs typeface="Source Code Pro"/>
                <a:sym typeface="Source Code Pro"/>
              </a:defRPr>
            </a:lvl8pPr>
            <a:lvl9pPr indent="-228600" lvl="8" marL="4114800" marR="0" rtl="0" algn="l">
              <a:lnSpc>
                <a:spcPct val="115000"/>
              </a:lnSpc>
              <a:spcBef>
                <a:spcPts val="2100"/>
              </a:spcBef>
              <a:spcAft>
                <a:spcPts val="2100"/>
              </a:spcAft>
              <a:buClr>
                <a:schemeClr val="dk2"/>
              </a:buClr>
              <a:buSzPts val="1900"/>
              <a:buFont typeface="Source Code Pro"/>
              <a:buNone/>
              <a:defRPr b="0" i="0" sz="1600" u="none" cap="none" strike="noStrike">
                <a:solidFill>
                  <a:schemeClr val="dk2"/>
                </a:solidFill>
                <a:latin typeface="Source Code Pro"/>
                <a:ea typeface="Source Code Pro"/>
                <a:cs typeface="Source Code Pro"/>
                <a:sym typeface="Source Code Pro"/>
              </a:defRPr>
            </a:lvl9pPr>
          </a:lstStyle>
          <a:p/>
        </p:txBody>
      </p:sp>
      <p:sp>
        <p:nvSpPr>
          <p:cNvPr id="203" name="Google Shape;203;p42"/>
          <p:cNvSpPr txBox="1"/>
          <p:nvPr>
            <p:ph idx="2" type="body"/>
          </p:nvPr>
        </p:nvSpPr>
        <p:spPr>
          <a:xfrm>
            <a:off x="6443200" y="1638233"/>
            <a:ext cx="5333100" cy="4453500"/>
          </a:xfrm>
          <a:prstGeom prst="rect">
            <a:avLst/>
          </a:prstGeom>
          <a:noFill/>
          <a:ln>
            <a:noFill/>
          </a:ln>
        </p:spPr>
        <p:txBody>
          <a:bodyPr anchorCtr="0" anchor="t" bIns="121900" lIns="121900" spcFirstLastPara="1" rIns="121900" wrap="square" tIns="121900"/>
          <a:lstStyle>
            <a:lvl1pPr indent="-228600" lvl="0" marL="457200" marR="0" rtl="0" algn="l">
              <a:lnSpc>
                <a:spcPct val="115000"/>
              </a:lnSpc>
              <a:spcBef>
                <a:spcPts val="0"/>
              </a:spcBef>
              <a:spcAft>
                <a:spcPts val="0"/>
              </a:spcAft>
              <a:buClr>
                <a:schemeClr val="dk2"/>
              </a:buClr>
              <a:buSzPts val="2400"/>
              <a:buFont typeface="Source Code Pro"/>
              <a:buNone/>
              <a:defRPr b="0" i="0" sz="1900" u="none" cap="none" strike="noStrike">
                <a:solidFill>
                  <a:schemeClr val="dk2"/>
                </a:solidFill>
                <a:latin typeface="Source Code Pro"/>
                <a:ea typeface="Source Code Pro"/>
                <a:cs typeface="Source Code Pro"/>
                <a:sym typeface="Source Code Pro"/>
              </a:defRPr>
            </a:lvl1pPr>
            <a:lvl2pPr indent="-228600" lvl="1" marL="914400" marR="0" rtl="0" algn="l">
              <a:lnSpc>
                <a:spcPct val="115000"/>
              </a:lnSpc>
              <a:spcBef>
                <a:spcPts val="2100"/>
              </a:spcBef>
              <a:spcAft>
                <a:spcPts val="0"/>
              </a:spcAft>
              <a:buClr>
                <a:schemeClr val="dk2"/>
              </a:buClr>
              <a:buSzPts val="1900"/>
              <a:buFont typeface="Source Code Pro"/>
              <a:buNone/>
              <a:defRPr b="0" i="0" sz="1600" u="none" cap="none" strike="noStrike">
                <a:solidFill>
                  <a:schemeClr val="dk2"/>
                </a:solidFill>
                <a:latin typeface="Source Code Pro"/>
                <a:ea typeface="Source Code Pro"/>
                <a:cs typeface="Source Code Pro"/>
                <a:sym typeface="Source Code Pro"/>
              </a:defRPr>
            </a:lvl2pPr>
            <a:lvl3pPr indent="-228600" lvl="2" marL="1371600" marR="0" rtl="0" algn="l">
              <a:lnSpc>
                <a:spcPct val="115000"/>
              </a:lnSpc>
              <a:spcBef>
                <a:spcPts val="2100"/>
              </a:spcBef>
              <a:spcAft>
                <a:spcPts val="0"/>
              </a:spcAft>
              <a:buClr>
                <a:schemeClr val="dk2"/>
              </a:buClr>
              <a:buSzPts val="1900"/>
              <a:buFont typeface="Source Code Pro"/>
              <a:buNone/>
              <a:defRPr b="0" i="0" sz="1600" u="none" cap="none" strike="noStrike">
                <a:solidFill>
                  <a:schemeClr val="dk2"/>
                </a:solidFill>
                <a:latin typeface="Source Code Pro"/>
                <a:ea typeface="Source Code Pro"/>
                <a:cs typeface="Source Code Pro"/>
                <a:sym typeface="Source Code Pro"/>
              </a:defRPr>
            </a:lvl3pPr>
            <a:lvl4pPr indent="-228600" lvl="3" marL="1828800" marR="0" rtl="0" algn="l">
              <a:lnSpc>
                <a:spcPct val="115000"/>
              </a:lnSpc>
              <a:spcBef>
                <a:spcPts val="2100"/>
              </a:spcBef>
              <a:spcAft>
                <a:spcPts val="0"/>
              </a:spcAft>
              <a:buClr>
                <a:schemeClr val="dk2"/>
              </a:buClr>
              <a:buSzPts val="1900"/>
              <a:buFont typeface="Source Code Pro"/>
              <a:buNone/>
              <a:defRPr b="0" i="0" sz="1600" u="none" cap="none" strike="noStrike">
                <a:solidFill>
                  <a:schemeClr val="dk2"/>
                </a:solidFill>
                <a:latin typeface="Source Code Pro"/>
                <a:ea typeface="Source Code Pro"/>
                <a:cs typeface="Source Code Pro"/>
                <a:sym typeface="Source Code Pro"/>
              </a:defRPr>
            </a:lvl4pPr>
            <a:lvl5pPr indent="-228600" lvl="4" marL="2286000" marR="0" rtl="0" algn="l">
              <a:lnSpc>
                <a:spcPct val="115000"/>
              </a:lnSpc>
              <a:spcBef>
                <a:spcPts val="2100"/>
              </a:spcBef>
              <a:spcAft>
                <a:spcPts val="0"/>
              </a:spcAft>
              <a:buClr>
                <a:schemeClr val="dk2"/>
              </a:buClr>
              <a:buSzPts val="1900"/>
              <a:buFont typeface="Source Code Pro"/>
              <a:buNone/>
              <a:defRPr b="0" i="0" sz="1600" u="none" cap="none" strike="noStrike">
                <a:solidFill>
                  <a:schemeClr val="dk2"/>
                </a:solidFill>
                <a:latin typeface="Source Code Pro"/>
                <a:ea typeface="Source Code Pro"/>
                <a:cs typeface="Source Code Pro"/>
                <a:sym typeface="Source Code Pro"/>
              </a:defRPr>
            </a:lvl5pPr>
            <a:lvl6pPr indent="-228600" lvl="5" marL="2743200" marR="0" rtl="0" algn="l">
              <a:lnSpc>
                <a:spcPct val="115000"/>
              </a:lnSpc>
              <a:spcBef>
                <a:spcPts val="2100"/>
              </a:spcBef>
              <a:spcAft>
                <a:spcPts val="0"/>
              </a:spcAft>
              <a:buClr>
                <a:schemeClr val="dk2"/>
              </a:buClr>
              <a:buSzPts val="1900"/>
              <a:buFont typeface="Source Code Pro"/>
              <a:buNone/>
              <a:defRPr b="0" i="0" sz="1600" u="none" cap="none" strike="noStrike">
                <a:solidFill>
                  <a:schemeClr val="dk2"/>
                </a:solidFill>
                <a:latin typeface="Source Code Pro"/>
                <a:ea typeface="Source Code Pro"/>
                <a:cs typeface="Source Code Pro"/>
                <a:sym typeface="Source Code Pro"/>
              </a:defRPr>
            </a:lvl6pPr>
            <a:lvl7pPr indent="-228600" lvl="6" marL="3200400" marR="0" rtl="0" algn="l">
              <a:lnSpc>
                <a:spcPct val="115000"/>
              </a:lnSpc>
              <a:spcBef>
                <a:spcPts val="2100"/>
              </a:spcBef>
              <a:spcAft>
                <a:spcPts val="0"/>
              </a:spcAft>
              <a:buClr>
                <a:schemeClr val="dk2"/>
              </a:buClr>
              <a:buSzPts val="1900"/>
              <a:buFont typeface="Source Code Pro"/>
              <a:buNone/>
              <a:defRPr b="0" i="0" sz="1600" u="none" cap="none" strike="noStrike">
                <a:solidFill>
                  <a:schemeClr val="dk2"/>
                </a:solidFill>
                <a:latin typeface="Source Code Pro"/>
                <a:ea typeface="Source Code Pro"/>
                <a:cs typeface="Source Code Pro"/>
                <a:sym typeface="Source Code Pro"/>
              </a:defRPr>
            </a:lvl7pPr>
            <a:lvl8pPr indent="-228600" lvl="7" marL="3657600" marR="0" rtl="0" algn="l">
              <a:lnSpc>
                <a:spcPct val="115000"/>
              </a:lnSpc>
              <a:spcBef>
                <a:spcPts val="2100"/>
              </a:spcBef>
              <a:spcAft>
                <a:spcPts val="0"/>
              </a:spcAft>
              <a:buClr>
                <a:schemeClr val="dk2"/>
              </a:buClr>
              <a:buSzPts val="1900"/>
              <a:buFont typeface="Source Code Pro"/>
              <a:buNone/>
              <a:defRPr b="0" i="0" sz="1600" u="none" cap="none" strike="noStrike">
                <a:solidFill>
                  <a:schemeClr val="dk2"/>
                </a:solidFill>
                <a:latin typeface="Source Code Pro"/>
                <a:ea typeface="Source Code Pro"/>
                <a:cs typeface="Source Code Pro"/>
                <a:sym typeface="Source Code Pro"/>
              </a:defRPr>
            </a:lvl8pPr>
            <a:lvl9pPr indent="-228600" lvl="8" marL="4114800" marR="0" rtl="0" algn="l">
              <a:lnSpc>
                <a:spcPct val="115000"/>
              </a:lnSpc>
              <a:spcBef>
                <a:spcPts val="2100"/>
              </a:spcBef>
              <a:spcAft>
                <a:spcPts val="2100"/>
              </a:spcAft>
              <a:buClr>
                <a:schemeClr val="dk2"/>
              </a:buClr>
              <a:buSzPts val="1900"/>
              <a:buFont typeface="Source Code Pro"/>
              <a:buNone/>
              <a:defRPr b="0" i="0" sz="1600" u="none" cap="none" strike="noStrike">
                <a:solidFill>
                  <a:schemeClr val="dk2"/>
                </a:solidFill>
                <a:latin typeface="Source Code Pro"/>
                <a:ea typeface="Source Code Pro"/>
                <a:cs typeface="Source Code Pro"/>
                <a:sym typeface="Source Code Pro"/>
              </a:defRPr>
            </a:lvl9pPr>
          </a:lstStyle>
          <a:p/>
        </p:txBody>
      </p:sp>
      <p:sp>
        <p:nvSpPr>
          <p:cNvPr id="204" name="Google Shape;204;p42"/>
          <p:cNvSpPr txBox="1"/>
          <p:nvPr>
            <p:ph idx="12" type="sldNum"/>
          </p:nvPr>
        </p:nvSpPr>
        <p:spPr>
          <a:xfrm>
            <a:off x="11296609" y="6217621"/>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nl-BE"/>
              <a:t>‹#›</a:t>
            </a:fld>
            <a:endParaRPr sz="1300">
              <a:solidFill>
                <a:schemeClr val="accent1"/>
              </a:solidFill>
              <a:latin typeface="Source Code Pro"/>
              <a:ea typeface="Source Code Pro"/>
              <a:cs typeface="Source Code Pro"/>
              <a:sym typeface="Source Code Pro"/>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05" name="Shape 205"/>
        <p:cNvGrpSpPr/>
        <p:nvPr/>
      </p:nvGrpSpPr>
      <p:grpSpPr>
        <a:xfrm>
          <a:off x="0" y="0"/>
          <a:ext cx="0" cy="0"/>
          <a:chOff x="0" y="0"/>
          <a:chExt cx="0" cy="0"/>
        </a:xfrm>
      </p:grpSpPr>
      <p:sp>
        <p:nvSpPr>
          <p:cNvPr id="206" name="Google Shape;206;p43"/>
          <p:cNvSpPr txBox="1"/>
          <p:nvPr>
            <p:ph type="title"/>
          </p:nvPr>
        </p:nvSpPr>
        <p:spPr>
          <a:xfrm>
            <a:off x="406400" y="412467"/>
            <a:ext cx="11383500" cy="997500"/>
          </a:xfrm>
          <a:prstGeom prst="rect">
            <a:avLst/>
          </a:prstGeom>
          <a:noFill/>
          <a:ln>
            <a:noFill/>
          </a:ln>
        </p:spPr>
        <p:txBody>
          <a:bodyPr anchorCtr="0" anchor="t" bIns="121900" lIns="121900" spcFirstLastPara="1" rIns="121900" wrap="square" tIns="121900"/>
          <a:lstStyle>
            <a:lvl1pPr indent="0" lvl="0" marL="0" marR="0" rtl="0" algn="l">
              <a:lnSpc>
                <a:spcPct val="100000"/>
              </a:lnSpc>
              <a:spcBef>
                <a:spcPts val="0"/>
              </a:spcBef>
              <a:spcAft>
                <a:spcPts val="0"/>
              </a:spcAft>
              <a:buClr>
                <a:schemeClr val="accent1"/>
              </a:buClr>
              <a:buSzPts val="1900"/>
              <a:buFont typeface="Amatic SC"/>
              <a:buNone/>
              <a:defRPr b="1" i="0" sz="5300" u="none" cap="none" strike="noStrike">
                <a:solidFill>
                  <a:schemeClr val="accent1"/>
                </a:solidFill>
                <a:latin typeface="Amatic SC"/>
                <a:ea typeface="Amatic SC"/>
                <a:cs typeface="Amatic SC"/>
                <a:sym typeface="Amatic SC"/>
              </a:defRPr>
            </a:lvl1pPr>
            <a:lvl2pPr indent="0" lvl="1" rtl="0">
              <a:spcBef>
                <a:spcPts val="0"/>
              </a:spcBef>
              <a:spcAft>
                <a:spcPts val="0"/>
              </a:spcAft>
              <a:buClr>
                <a:schemeClr val="accent1"/>
              </a:buClr>
              <a:buSzPts val="1900"/>
              <a:buFont typeface="Amatic SC"/>
              <a:buNone/>
              <a:defRPr b="1" sz="5300">
                <a:solidFill>
                  <a:schemeClr val="accent1"/>
                </a:solidFill>
                <a:latin typeface="Amatic SC"/>
                <a:ea typeface="Amatic SC"/>
                <a:cs typeface="Amatic SC"/>
                <a:sym typeface="Amatic SC"/>
              </a:defRPr>
            </a:lvl2pPr>
            <a:lvl3pPr indent="0" lvl="2" rtl="0">
              <a:spcBef>
                <a:spcPts val="0"/>
              </a:spcBef>
              <a:spcAft>
                <a:spcPts val="0"/>
              </a:spcAft>
              <a:buClr>
                <a:schemeClr val="accent1"/>
              </a:buClr>
              <a:buSzPts val="1900"/>
              <a:buFont typeface="Amatic SC"/>
              <a:buNone/>
              <a:defRPr b="1" sz="5300">
                <a:solidFill>
                  <a:schemeClr val="accent1"/>
                </a:solidFill>
                <a:latin typeface="Amatic SC"/>
                <a:ea typeface="Amatic SC"/>
                <a:cs typeface="Amatic SC"/>
                <a:sym typeface="Amatic SC"/>
              </a:defRPr>
            </a:lvl3pPr>
            <a:lvl4pPr indent="0" lvl="3" rtl="0">
              <a:spcBef>
                <a:spcPts val="0"/>
              </a:spcBef>
              <a:spcAft>
                <a:spcPts val="0"/>
              </a:spcAft>
              <a:buClr>
                <a:schemeClr val="accent1"/>
              </a:buClr>
              <a:buSzPts val="1900"/>
              <a:buFont typeface="Amatic SC"/>
              <a:buNone/>
              <a:defRPr b="1" sz="5300">
                <a:solidFill>
                  <a:schemeClr val="accent1"/>
                </a:solidFill>
                <a:latin typeface="Amatic SC"/>
                <a:ea typeface="Amatic SC"/>
                <a:cs typeface="Amatic SC"/>
                <a:sym typeface="Amatic SC"/>
              </a:defRPr>
            </a:lvl4pPr>
            <a:lvl5pPr indent="0" lvl="4" rtl="0">
              <a:spcBef>
                <a:spcPts val="0"/>
              </a:spcBef>
              <a:spcAft>
                <a:spcPts val="0"/>
              </a:spcAft>
              <a:buClr>
                <a:schemeClr val="accent1"/>
              </a:buClr>
              <a:buSzPts val="1900"/>
              <a:buFont typeface="Amatic SC"/>
              <a:buNone/>
              <a:defRPr b="1" sz="5300">
                <a:solidFill>
                  <a:schemeClr val="accent1"/>
                </a:solidFill>
                <a:latin typeface="Amatic SC"/>
                <a:ea typeface="Amatic SC"/>
                <a:cs typeface="Amatic SC"/>
                <a:sym typeface="Amatic SC"/>
              </a:defRPr>
            </a:lvl5pPr>
            <a:lvl6pPr indent="0" lvl="5" rtl="0">
              <a:spcBef>
                <a:spcPts val="0"/>
              </a:spcBef>
              <a:spcAft>
                <a:spcPts val="0"/>
              </a:spcAft>
              <a:buClr>
                <a:schemeClr val="accent1"/>
              </a:buClr>
              <a:buSzPts val="1900"/>
              <a:buFont typeface="Amatic SC"/>
              <a:buNone/>
              <a:defRPr b="1" sz="5300">
                <a:solidFill>
                  <a:schemeClr val="accent1"/>
                </a:solidFill>
                <a:latin typeface="Amatic SC"/>
                <a:ea typeface="Amatic SC"/>
                <a:cs typeface="Amatic SC"/>
                <a:sym typeface="Amatic SC"/>
              </a:defRPr>
            </a:lvl6pPr>
            <a:lvl7pPr indent="0" lvl="6" rtl="0">
              <a:spcBef>
                <a:spcPts val="0"/>
              </a:spcBef>
              <a:spcAft>
                <a:spcPts val="0"/>
              </a:spcAft>
              <a:buClr>
                <a:schemeClr val="accent1"/>
              </a:buClr>
              <a:buSzPts val="1900"/>
              <a:buFont typeface="Amatic SC"/>
              <a:buNone/>
              <a:defRPr b="1" sz="5300">
                <a:solidFill>
                  <a:schemeClr val="accent1"/>
                </a:solidFill>
                <a:latin typeface="Amatic SC"/>
                <a:ea typeface="Amatic SC"/>
                <a:cs typeface="Amatic SC"/>
                <a:sym typeface="Amatic SC"/>
              </a:defRPr>
            </a:lvl7pPr>
            <a:lvl8pPr indent="0" lvl="7" rtl="0">
              <a:spcBef>
                <a:spcPts val="0"/>
              </a:spcBef>
              <a:spcAft>
                <a:spcPts val="0"/>
              </a:spcAft>
              <a:buClr>
                <a:schemeClr val="accent1"/>
              </a:buClr>
              <a:buSzPts val="1900"/>
              <a:buFont typeface="Amatic SC"/>
              <a:buNone/>
              <a:defRPr b="1" sz="5300">
                <a:solidFill>
                  <a:schemeClr val="accent1"/>
                </a:solidFill>
                <a:latin typeface="Amatic SC"/>
                <a:ea typeface="Amatic SC"/>
                <a:cs typeface="Amatic SC"/>
                <a:sym typeface="Amatic SC"/>
              </a:defRPr>
            </a:lvl8pPr>
            <a:lvl9pPr indent="0" lvl="8" rtl="0">
              <a:spcBef>
                <a:spcPts val="0"/>
              </a:spcBef>
              <a:spcAft>
                <a:spcPts val="0"/>
              </a:spcAft>
              <a:buClr>
                <a:schemeClr val="accent1"/>
              </a:buClr>
              <a:buSzPts val="1900"/>
              <a:buFont typeface="Amatic SC"/>
              <a:buNone/>
              <a:defRPr b="1" sz="5300">
                <a:solidFill>
                  <a:schemeClr val="accent1"/>
                </a:solidFill>
                <a:latin typeface="Amatic SC"/>
                <a:ea typeface="Amatic SC"/>
                <a:cs typeface="Amatic SC"/>
                <a:sym typeface="Amatic SC"/>
              </a:defRPr>
            </a:lvl9pPr>
          </a:lstStyle>
          <a:p/>
        </p:txBody>
      </p:sp>
      <p:sp>
        <p:nvSpPr>
          <p:cNvPr id="207" name="Google Shape;207;p43"/>
          <p:cNvSpPr txBox="1"/>
          <p:nvPr>
            <p:ph idx="12" type="sldNum"/>
          </p:nvPr>
        </p:nvSpPr>
        <p:spPr>
          <a:xfrm>
            <a:off x="11296609" y="6217621"/>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nl-BE"/>
              <a:t>‹#›</a:t>
            </a:fld>
            <a:endParaRPr sz="1300">
              <a:solidFill>
                <a:schemeClr val="accent1"/>
              </a:solidFill>
              <a:latin typeface="Source Code Pro"/>
              <a:ea typeface="Source Code Pro"/>
              <a:cs typeface="Source Code Pro"/>
              <a:sym typeface="Source Code Pro"/>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houd van twee" type="twoObj">
  <p:cSld name="TWO_OBJECTS">
    <p:spTree>
      <p:nvGrpSpPr>
        <p:cNvPr id="33" name="Shape 33"/>
        <p:cNvGrpSpPr/>
        <p:nvPr/>
      </p:nvGrpSpPr>
      <p:grpSpPr>
        <a:xfrm>
          <a:off x="0" y="0"/>
          <a:ext cx="0" cy="0"/>
          <a:chOff x="0" y="0"/>
          <a:chExt cx="0" cy="0"/>
        </a:xfrm>
      </p:grpSpPr>
      <p:sp>
        <p:nvSpPr>
          <p:cNvPr id="34" name="Google Shape;34;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 column text">
    <p:spTree>
      <p:nvGrpSpPr>
        <p:cNvPr id="208" name="Shape 208"/>
        <p:cNvGrpSpPr/>
        <p:nvPr/>
      </p:nvGrpSpPr>
      <p:grpSpPr>
        <a:xfrm>
          <a:off x="0" y="0"/>
          <a:ext cx="0" cy="0"/>
          <a:chOff x="0" y="0"/>
          <a:chExt cx="0" cy="0"/>
        </a:xfrm>
      </p:grpSpPr>
      <p:sp>
        <p:nvSpPr>
          <p:cNvPr id="209" name="Google Shape;209;p44"/>
          <p:cNvSpPr txBox="1"/>
          <p:nvPr>
            <p:ph type="title"/>
          </p:nvPr>
        </p:nvSpPr>
        <p:spPr>
          <a:xfrm>
            <a:off x="415600" y="740800"/>
            <a:ext cx="3744000" cy="1007700"/>
          </a:xfrm>
          <a:prstGeom prst="rect">
            <a:avLst/>
          </a:prstGeom>
          <a:noFill/>
          <a:ln>
            <a:noFill/>
          </a:ln>
        </p:spPr>
        <p:txBody>
          <a:bodyPr anchorCtr="0" anchor="b" bIns="121900" lIns="121900" spcFirstLastPara="1" rIns="121900" wrap="square" tIns="121900"/>
          <a:lstStyle>
            <a:lvl1pPr indent="0" lvl="0" marL="0" marR="0" rtl="0" algn="l">
              <a:lnSpc>
                <a:spcPct val="100000"/>
              </a:lnSpc>
              <a:spcBef>
                <a:spcPts val="0"/>
              </a:spcBef>
              <a:spcAft>
                <a:spcPts val="0"/>
              </a:spcAft>
              <a:buClr>
                <a:schemeClr val="accent1"/>
              </a:buClr>
              <a:buSzPts val="1900"/>
              <a:buFont typeface="Amatic SC"/>
              <a:buNone/>
              <a:defRPr b="1" i="0" sz="4000" u="none" cap="none" strike="noStrike">
                <a:solidFill>
                  <a:schemeClr val="accent1"/>
                </a:solidFill>
                <a:latin typeface="Amatic SC"/>
                <a:ea typeface="Amatic SC"/>
                <a:cs typeface="Amatic SC"/>
                <a:sym typeface="Amatic SC"/>
              </a:defRPr>
            </a:lvl1pPr>
            <a:lvl2pPr indent="0" lvl="1" rtl="0">
              <a:spcBef>
                <a:spcPts val="0"/>
              </a:spcBef>
              <a:spcAft>
                <a:spcPts val="0"/>
              </a:spcAft>
              <a:buClr>
                <a:schemeClr val="accent1"/>
              </a:buClr>
              <a:buSzPts val="1900"/>
              <a:buFont typeface="Amatic SC"/>
              <a:buNone/>
              <a:defRPr b="1" sz="4000">
                <a:solidFill>
                  <a:schemeClr val="accent1"/>
                </a:solidFill>
                <a:latin typeface="Amatic SC"/>
                <a:ea typeface="Amatic SC"/>
                <a:cs typeface="Amatic SC"/>
                <a:sym typeface="Amatic SC"/>
              </a:defRPr>
            </a:lvl2pPr>
            <a:lvl3pPr indent="0" lvl="2" rtl="0">
              <a:spcBef>
                <a:spcPts val="0"/>
              </a:spcBef>
              <a:spcAft>
                <a:spcPts val="0"/>
              </a:spcAft>
              <a:buClr>
                <a:schemeClr val="accent1"/>
              </a:buClr>
              <a:buSzPts val="1900"/>
              <a:buFont typeface="Amatic SC"/>
              <a:buNone/>
              <a:defRPr b="1" sz="4000">
                <a:solidFill>
                  <a:schemeClr val="accent1"/>
                </a:solidFill>
                <a:latin typeface="Amatic SC"/>
                <a:ea typeface="Amatic SC"/>
                <a:cs typeface="Amatic SC"/>
                <a:sym typeface="Amatic SC"/>
              </a:defRPr>
            </a:lvl3pPr>
            <a:lvl4pPr indent="0" lvl="3" rtl="0">
              <a:spcBef>
                <a:spcPts val="0"/>
              </a:spcBef>
              <a:spcAft>
                <a:spcPts val="0"/>
              </a:spcAft>
              <a:buClr>
                <a:schemeClr val="accent1"/>
              </a:buClr>
              <a:buSzPts val="1900"/>
              <a:buFont typeface="Amatic SC"/>
              <a:buNone/>
              <a:defRPr b="1" sz="4000">
                <a:solidFill>
                  <a:schemeClr val="accent1"/>
                </a:solidFill>
                <a:latin typeface="Amatic SC"/>
                <a:ea typeface="Amatic SC"/>
                <a:cs typeface="Amatic SC"/>
                <a:sym typeface="Amatic SC"/>
              </a:defRPr>
            </a:lvl4pPr>
            <a:lvl5pPr indent="0" lvl="4" rtl="0">
              <a:spcBef>
                <a:spcPts val="0"/>
              </a:spcBef>
              <a:spcAft>
                <a:spcPts val="0"/>
              </a:spcAft>
              <a:buClr>
                <a:schemeClr val="accent1"/>
              </a:buClr>
              <a:buSzPts val="1900"/>
              <a:buFont typeface="Amatic SC"/>
              <a:buNone/>
              <a:defRPr b="1" sz="4000">
                <a:solidFill>
                  <a:schemeClr val="accent1"/>
                </a:solidFill>
                <a:latin typeface="Amatic SC"/>
                <a:ea typeface="Amatic SC"/>
                <a:cs typeface="Amatic SC"/>
                <a:sym typeface="Amatic SC"/>
              </a:defRPr>
            </a:lvl5pPr>
            <a:lvl6pPr indent="0" lvl="5" rtl="0">
              <a:spcBef>
                <a:spcPts val="0"/>
              </a:spcBef>
              <a:spcAft>
                <a:spcPts val="0"/>
              </a:spcAft>
              <a:buClr>
                <a:schemeClr val="accent1"/>
              </a:buClr>
              <a:buSzPts val="1900"/>
              <a:buFont typeface="Amatic SC"/>
              <a:buNone/>
              <a:defRPr b="1" sz="4000">
                <a:solidFill>
                  <a:schemeClr val="accent1"/>
                </a:solidFill>
                <a:latin typeface="Amatic SC"/>
                <a:ea typeface="Amatic SC"/>
                <a:cs typeface="Amatic SC"/>
                <a:sym typeface="Amatic SC"/>
              </a:defRPr>
            </a:lvl6pPr>
            <a:lvl7pPr indent="0" lvl="6" rtl="0">
              <a:spcBef>
                <a:spcPts val="0"/>
              </a:spcBef>
              <a:spcAft>
                <a:spcPts val="0"/>
              </a:spcAft>
              <a:buClr>
                <a:schemeClr val="accent1"/>
              </a:buClr>
              <a:buSzPts val="1900"/>
              <a:buFont typeface="Amatic SC"/>
              <a:buNone/>
              <a:defRPr b="1" sz="4000">
                <a:solidFill>
                  <a:schemeClr val="accent1"/>
                </a:solidFill>
                <a:latin typeface="Amatic SC"/>
                <a:ea typeface="Amatic SC"/>
                <a:cs typeface="Amatic SC"/>
                <a:sym typeface="Amatic SC"/>
              </a:defRPr>
            </a:lvl7pPr>
            <a:lvl8pPr indent="0" lvl="7" rtl="0">
              <a:spcBef>
                <a:spcPts val="0"/>
              </a:spcBef>
              <a:spcAft>
                <a:spcPts val="0"/>
              </a:spcAft>
              <a:buClr>
                <a:schemeClr val="accent1"/>
              </a:buClr>
              <a:buSzPts val="1900"/>
              <a:buFont typeface="Amatic SC"/>
              <a:buNone/>
              <a:defRPr b="1" sz="4000">
                <a:solidFill>
                  <a:schemeClr val="accent1"/>
                </a:solidFill>
                <a:latin typeface="Amatic SC"/>
                <a:ea typeface="Amatic SC"/>
                <a:cs typeface="Amatic SC"/>
                <a:sym typeface="Amatic SC"/>
              </a:defRPr>
            </a:lvl8pPr>
            <a:lvl9pPr indent="0" lvl="8" rtl="0">
              <a:spcBef>
                <a:spcPts val="0"/>
              </a:spcBef>
              <a:spcAft>
                <a:spcPts val="0"/>
              </a:spcAft>
              <a:buClr>
                <a:schemeClr val="accent1"/>
              </a:buClr>
              <a:buSzPts val="1900"/>
              <a:buFont typeface="Amatic SC"/>
              <a:buNone/>
              <a:defRPr b="1" sz="4000">
                <a:solidFill>
                  <a:schemeClr val="accent1"/>
                </a:solidFill>
                <a:latin typeface="Amatic SC"/>
                <a:ea typeface="Amatic SC"/>
                <a:cs typeface="Amatic SC"/>
                <a:sym typeface="Amatic SC"/>
              </a:defRPr>
            </a:lvl9pPr>
          </a:lstStyle>
          <a:p/>
        </p:txBody>
      </p:sp>
      <p:sp>
        <p:nvSpPr>
          <p:cNvPr id="210" name="Google Shape;210;p44"/>
          <p:cNvSpPr txBox="1"/>
          <p:nvPr>
            <p:ph idx="1" type="body"/>
          </p:nvPr>
        </p:nvSpPr>
        <p:spPr>
          <a:xfrm>
            <a:off x="415600" y="1852800"/>
            <a:ext cx="3744000" cy="4239300"/>
          </a:xfrm>
          <a:prstGeom prst="rect">
            <a:avLst/>
          </a:prstGeom>
          <a:noFill/>
          <a:ln>
            <a:noFill/>
          </a:ln>
        </p:spPr>
        <p:txBody>
          <a:bodyPr anchorCtr="0" anchor="t" bIns="121900" lIns="121900" spcFirstLastPara="1" rIns="121900" wrap="square" tIns="121900"/>
          <a:lstStyle>
            <a:lvl1pPr indent="-228600" lvl="0" marL="457200" marR="0" rtl="0" algn="l">
              <a:lnSpc>
                <a:spcPct val="115000"/>
              </a:lnSpc>
              <a:spcBef>
                <a:spcPts val="0"/>
              </a:spcBef>
              <a:spcAft>
                <a:spcPts val="0"/>
              </a:spcAft>
              <a:buClr>
                <a:schemeClr val="dk2"/>
              </a:buClr>
              <a:buSzPts val="2400"/>
              <a:buFont typeface="Source Code Pro"/>
              <a:buNone/>
              <a:defRPr b="0" i="0" sz="1600" u="none" cap="none" strike="noStrike">
                <a:solidFill>
                  <a:schemeClr val="dk2"/>
                </a:solidFill>
                <a:latin typeface="Source Code Pro"/>
                <a:ea typeface="Source Code Pro"/>
                <a:cs typeface="Source Code Pro"/>
                <a:sym typeface="Source Code Pro"/>
              </a:defRPr>
            </a:lvl1pPr>
            <a:lvl2pPr indent="-228600" lvl="1" marL="914400" marR="0" rtl="0" algn="l">
              <a:lnSpc>
                <a:spcPct val="115000"/>
              </a:lnSpc>
              <a:spcBef>
                <a:spcPts val="2100"/>
              </a:spcBef>
              <a:spcAft>
                <a:spcPts val="0"/>
              </a:spcAft>
              <a:buClr>
                <a:schemeClr val="dk2"/>
              </a:buClr>
              <a:buSzPts val="1900"/>
              <a:buFont typeface="Source Code Pro"/>
              <a:buNone/>
              <a:defRPr b="0" i="0" sz="1600" u="none" cap="none" strike="noStrike">
                <a:solidFill>
                  <a:schemeClr val="dk2"/>
                </a:solidFill>
                <a:latin typeface="Source Code Pro"/>
                <a:ea typeface="Source Code Pro"/>
                <a:cs typeface="Source Code Pro"/>
                <a:sym typeface="Source Code Pro"/>
              </a:defRPr>
            </a:lvl2pPr>
            <a:lvl3pPr indent="-228600" lvl="2" marL="1371600" marR="0" rtl="0" algn="l">
              <a:lnSpc>
                <a:spcPct val="115000"/>
              </a:lnSpc>
              <a:spcBef>
                <a:spcPts val="2100"/>
              </a:spcBef>
              <a:spcAft>
                <a:spcPts val="0"/>
              </a:spcAft>
              <a:buClr>
                <a:schemeClr val="dk2"/>
              </a:buClr>
              <a:buSzPts val="1900"/>
              <a:buFont typeface="Source Code Pro"/>
              <a:buNone/>
              <a:defRPr b="0" i="0" sz="1600" u="none" cap="none" strike="noStrike">
                <a:solidFill>
                  <a:schemeClr val="dk2"/>
                </a:solidFill>
                <a:latin typeface="Source Code Pro"/>
                <a:ea typeface="Source Code Pro"/>
                <a:cs typeface="Source Code Pro"/>
                <a:sym typeface="Source Code Pro"/>
              </a:defRPr>
            </a:lvl3pPr>
            <a:lvl4pPr indent="-228600" lvl="3" marL="1828800" marR="0" rtl="0" algn="l">
              <a:lnSpc>
                <a:spcPct val="115000"/>
              </a:lnSpc>
              <a:spcBef>
                <a:spcPts val="2100"/>
              </a:spcBef>
              <a:spcAft>
                <a:spcPts val="0"/>
              </a:spcAft>
              <a:buClr>
                <a:schemeClr val="dk2"/>
              </a:buClr>
              <a:buSzPts val="1900"/>
              <a:buFont typeface="Source Code Pro"/>
              <a:buNone/>
              <a:defRPr b="0" i="0" sz="1600" u="none" cap="none" strike="noStrike">
                <a:solidFill>
                  <a:schemeClr val="dk2"/>
                </a:solidFill>
                <a:latin typeface="Source Code Pro"/>
                <a:ea typeface="Source Code Pro"/>
                <a:cs typeface="Source Code Pro"/>
                <a:sym typeface="Source Code Pro"/>
              </a:defRPr>
            </a:lvl4pPr>
            <a:lvl5pPr indent="-228600" lvl="4" marL="2286000" marR="0" rtl="0" algn="l">
              <a:lnSpc>
                <a:spcPct val="115000"/>
              </a:lnSpc>
              <a:spcBef>
                <a:spcPts val="2100"/>
              </a:spcBef>
              <a:spcAft>
                <a:spcPts val="0"/>
              </a:spcAft>
              <a:buClr>
                <a:schemeClr val="dk2"/>
              </a:buClr>
              <a:buSzPts val="1900"/>
              <a:buFont typeface="Source Code Pro"/>
              <a:buNone/>
              <a:defRPr b="0" i="0" sz="1600" u="none" cap="none" strike="noStrike">
                <a:solidFill>
                  <a:schemeClr val="dk2"/>
                </a:solidFill>
                <a:latin typeface="Source Code Pro"/>
                <a:ea typeface="Source Code Pro"/>
                <a:cs typeface="Source Code Pro"/>
                <a:sym typeface="Source Code Pro"/>
              </a:defRPr>
            </a:lvl5pPr>
            <a:lvl6pPr indent="-228600" lvl="5" marL="2743200" marR="0" rtl="0" algn="l">
              <a:lnSpc>
                <a:spcPct val="115000"/>
              </a:lnSpc>
              <a:spcBef>
                <a:spcPts val="2100"/>
              </a:spcBef>
              <a:spcAft>
                <a:spcPts val="0"/>
              </a:spcAft>
              <a:buClr>
                <a:schemeClr val="dk2"/>
              </a:buClr>
              <a:buSzPts val="1900"/>
              <a:buFont typeface="Source Code Pro"/>
              <a:buNone/>
              <a:defRPr b="0" i="0" sz="1600" u="none" cap="none" strike="noStrike">
                <a:solidFill>
                  <a:schemeClr val="dk2"/>
                </a:solidFill>
                <a:latin typeface="Source Code Pro"/>
                <a:ea typeface="Source Code Pro"/>
                <a:cs typeface="Source Code Pro"/>
                <a:sym typeface="Source Code Pro"/>
              </a:defRPr>
            </a:lvl6pPr>
            <a:lvl7pPr indent="-228600" lvl="6" marL="3200400" marR="0" rtl="0" algn="l">
              <a:lnSpc>
                <a:spcPct val="115000"/>
              </a:lnSpc>
              <a:spcBef>
                <a:spcPts val="2100"/>
              </a:spcBef>
              <a:spcAft>
                <a:spcPts val="0"/>
              </a:spcAft>
              <a:buClr>
                <a:schemeClr val="dk2"/>
              </a:buClr>
              <a:buSzPts val="1900"/>
              <a:buFont typeface="Source Code Pro"/>
              <a:buNone/>
              <a:defRPr b="0" i="0" sz="1600" u="none" cap="none" strike="noStrike">
                <a:solidFill>
                  <a:schemeClr val="dk2"/>
                </a:solidFill>
                <a:latin typeface="Source Code Pro"/>
                <a:ea typeface="Source Code Pro"/>
                <a:cs typeface="Source Code Pro"/>
                <a:sym typeface="Source Code Pro"/>
              </a:defRPr>
            </a:lvl7pPr>
            <a:lvl8pPr indent="-228600" lvl="7" marL="3657600" marR="0" rtl="0" algn="l">
              <a:lnSpc>
                <a:spcPct val="115000"/>
              </a:lnSpc>
              <a:spcBef>
                <a:spcPts val="2100"/>
              </a:spcBef>
              <a:spcAft>
                <a:spcPts val="0"/>
              </a:spcAft>
              <a:buClr>
                <a:schemeClr val="dk2"/>
              </a:buClr>
              <a:buSzPts val="1900"/>
              <a:buFont typeface="Source Code Pro"/>
              <a:buNone/>
              <a:defRPr b="0" i="0" sz="1600" u="none" cap="none" strike="noStrike">
                <a:solidFill>
                  <a:schemeClr val="dk2"/>
                </a:solidFill>
                <a:latin typeface="Source Code Pro"/>
                <a:ea typeface="Source Code Pro"/>
                <a:cs typeface="Source Code Pro"/>
                <a:sym typeface="Source Code Pro"/>
              </a:defRPr>
            </a:lvl8pPr>
            <a:lvl9pPr indent="-228600" lvl="8" marL="4114800" marR="0" rtl="0" algn="l">
              <a:lnSpc>
                <a:spcPct val="115000"/>
              </a:lnSpc>
              <a:spcBef>
                <a:spcPts val="2100"/>
              </a:spcBef>
              <a:spcAft>
                <a:spcPts val="2100"/>
              </a:spcAft>
              <a:buClr>
                <a:schemeClr val="dk2"/>
              </a:buClr>
              <a:buSzPts val="1900"/>
              <a:buFont typeface="Source Code Pro"/>
              <a:buNone/>
              <a:defRPr b="0" i="0" sz="1600" u="none" cap="none" strike="noStrike">
                <a:solidFill>
                  <a:schemeClr val="dk2"/>
                </a:solidFill>
                <a:latin typeface="Source Code Pro"/>
                <a:ea typeface="Source Code Pro"/>
                <a:cs typeface="Source Code Pro"/>
                <a:sym typeface="Source Code Pro"/>
              </a:defRPr>
            </a:lvl9pPr>
          </a:lstStyle>
          <a:p/>
        </p:txBody>
      </p:sp>
      <p:sp>
        <p:nvSpPr>
          <p:cNvPr id="211" name="Google Shape;211;p44"/>
          <p:cNvSpPr txBox="1"/>
          <p:nvPr>
            <p:ph idx="12" type="sldNum"/>
          </p:nvPr>
        </p:nvSpPr>
        <p:spPr>
          <a:xfrm>
            <a:off x="11296609" y="6217621"/>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nl-BE"/>
              <a:t>‹#›</a:t>
            </a:fld>
            <a:endParaRPr sz="1300">
              <a:solidFill>
                <a:schemeClr val="accent1"/>
              </a:solidFill>
              <a:latin typeface="Source Code Pro"/>
              <a:ea typeface="Source Code Pro"/>
              <a:cs typeface="Source Code Pro"/>
              <a:sym typeface="Source Code Pro"/>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 point">
    <p:spTree>
      <p:nvGrpSpPr>
        <p:cNvPr id="212" name="Shape 212"/>
        <p:cNvGrpSpPr/>
        <p:nvPr/>
      </p:nvGrpSpPr>
      <p:grpSpPr>
        <a:xfrm>
          <a:off x="0" y="0"/>
          <a:ext cx="0" cy="0"/>
          <a:chOff x="0" y="0"/>
          <a:chExt cx="0" cy="0"/>
        </a:xfrm>
      </p:grpSpPr>
      <p:sp>
        <p:nvSpPr>
          <p:cNvPr id="213" name="Google Shape;213;p45"/>
          <p:cNvSpPr txBox="1"/>
          <p:nvPr>
            <p:ph type="title"/>
          </p:nvPr>
        </p:nvSpPr>
        <p:spPr>
          <a:xfrm>
            <a:off x="653667" y="701800"/>
            <a:ext cx="7491600" cy="5454300"/>
          </a:xfrm>
          <a:prstGeom prst="rect">
            <a:avLst/>
          </a:prstGeom>
          <a:noFill/>
          <a:ln>
            <a:noFill/>
          </a:ln>
        </p:spPr>
        <p:txBody>
          <a:bodyPr anchorCtr="0" anchor="ctr" bIns="121900" lIns="121900" spcFirstLastPara="1" rIns="121900" wrap="square" tIns="121900"/>
          <a:lstStyle>
            <a:lvl1pPr indent="0" lvl="0" marL="0" marR="0" rtl="0" algn="l">
              <a:lnSpc>
                <a:spcPct val="100000"/>
              </a:lnSpc>
              <a:spcBef>
                <a:spcPts val="0"/>
              </a:spcBef>
              <a:spcAft>
                <a:spcPts val="0"/>
              </a:spcAft>
              <a:buClr>
                <a:schemeClr val="lt1"/>
              </a:buClr>
              <a:buSzPts val="1900"/>
              <a:buFont typeface="Amatic SC"/>
              <a:buNone/>
              <a:defRPr b="1" i="0" sz="8000" u="none" cap="none" strike="noStrike">
                <a:solidFill>
                  <a:schemeClr val="lt1"/>
                </a:solidFill>
                <a:latin typeface="Amatic SC"/>
                <a:ea typeface="Amatic SC"/>
                <a:cs typeface="Amatic SC"/>
                <a:sym typeface="Amatic SC"/>
              </a:defRPr>
            </a:lvl1pPr>
            <a:lvl2pPr indent="0" lvl="1" rtl="0">
              <a:spcBef>
                <a:spcPts val="0"/>
              </a:spcBef>
              <a:spcAft>
                <a:spcPts val="0"/>
              </a:spcAft>
              <a:buClr>
                <a:schemeClr val="lt1"/>
              </a:buClr>
              <a:buSzPts val="1900"/>
              <a:buFont typeface="Amatic SC"/>
              <a:buNone/>
              <a:defRPr b="1" sz="8000">
                <a:solidFill>
                  <a:schemeClr val="lt1"/>
                </a:solidFill>
                <a:latin typeface="Amatic SC"/>
                <a:ea typeface="Amatic SC"/>
                <a:cs typeface="Amatic SC"/>
                <a:sym typeface="Amatic SC"/>
              </a:defRPr>
            </a:lvl2pPr>
            <a:lvl3pPr indent="0" lvl="2" rtl="0">
              <a:spcBef>
                <a:spcPts val="0"/>
              </a:spcBef>
              <a:spcAft>
                <a:spcPts val="0"/>
              </a:spcAft>
              <a:buClr>
                <a:schemeClr val="lt1"/>
              </a:buClr>
              <a:buSzPts val="1900"/>
              <a:buFont typeface="Amatic SC"/>
              <a:buNone/>
              <a:defRPr b="1" sz="8000">
                <a:solidFill>
                  <a:schemeClr val="lt1"/>
                </a:solidFill>
                <a:latin typeface="Amatic SC"/>
                <a:ea typeface="Amatic SC"/>
                <a:cs typeface="Amatic SC"/>
                <a:sym typeface="Amatic SC"/>
              </a:defRPr>
            </a:lvl3pPr>
            <a:lvl4pPr indent="0" lvl="3" rtl="0">
              <a:spcBef>
                <a:spcPts val="0"/>
              </a:spcBef>
              <a:spcAft>
                <a:spcPts val="0"/>
              </a:spcAft>
              <a:buClr>
                <a:schemeClr val="lt1"/>
              </a:buClr>
              <a:buSzPts val="1900"/>
              <a:buFont typeface="Amatic SC"/>
              <a:buNone/>
              <a:defRPr b="1" sz="8000">
                <a:solidFill>
                  <a:schemeClr val="lt1"/>
                </a:solidFill>
                <a:latin typeface="Amatic SC"/>
                <a:ea typeface="Amatic SC"/>
                <a:cs typeface="Amatic SC"/>
                <a:sym typeface="Amatic SC"/>
              </a:defRPr>
            </a:lvl4pPr>
            <a:lvl5pPr indent="0" lvl="4" rtl="0">
              <a:spcBef>
                <a:spcPts val="0"/>
              </a:spcBef>
              <a:spcAft>
                <a:spcPts val="0"/>
              </a:spcAft>
              <a:buClr>
                <a:schemeClr val="lt1"/>
              </a:buClr>
              <a:buSzPts val="1900"/>
              <a:buFont typeface="Amatic SC"/>
              <a:buNone/>
              <a:defRPr b="1" sz="8000">
                <a:solidFill>
                  <a:schemeClr val="lt1"/>
                </a:solidFill>
                <a:latin typeface="Amatic SC"/>
                <a:ea typeface="Amatic SC"/>
                <a:cs typeface="Amatic SC"/>
                <a:sym typeface="Amatic SC"/>
              </a:defRPr>
            </a:lvl5pPr>
            <a:lvl6pPr indent="0" lvl="5" rtl="0">
              <a:spcBef>
                <a:spcPts val="0"/>
              </a:spcBef>
              <a:spcAft>
                <a:spcPts val="0"/>
              </a:spcAft>
              <a:buClr>
                <a:schemeClr val="lt1"/>
              </a:buClr>
              <a:buSzPts val="1900"/>
              <a:buFont typeface="Amatic SC"/>
              <a:buNone/>
              <a:defRPr b="1" sz="8000">
                <a:solidFill>
                  <a:schemeClr val="lt1"/>
                </a:solidFill>
                <a:latin typeface="Amatic SC"/>
                <a:ea typeface="Amatic SC"/>
                <a:cs typeface="Amatic SC"/>
                <a:sym typeface="Amatic SC"/>
              </a:defRPr>
            </a:lvl6pPr>
            <a:lvl7pPr indent="0" lvl="6" rtl="0">
              <a:spcBef>
                <a:spcPts val="0"/>
              </a:spcBef>
              <a:spcAft>
                <a:spcPts val="0"/>
              </a:spcAft>
              <a:buClr>
                <a:schemeClr val="lt1"/>
              </a:buClr>
              <a:buSzPts val="1900"/>
              <a:buFont typeface="Amatic SC"/>
              <a:buNone/>
              <a:defRPr b="1" sz="8000">
                <a:solidFill>
                  <a:schemeClr val="lt1"/>
                </a:solidFill>
                <a:latin typeface="Amatic SC"/>
                <a:ea typeface="Amatic SC"/>
                <a:cs typeface="Amatic SC"/>
                <a:sym typeface="Amatic SC"/>
              </a:defRPr>
            </a:lvl7pPr>
            <a:lvl8pPr indent="0" lvl="7" rtl="0">
              <a:spcBef>
                <a:spcPts val="0"/>
              </a:spcBef>
              <a:spcAft>
                <a:spcPts val="0"/>
              </a:spcAft>
              <a:buClr>
                <a:schemeClr val="lt1"/>
              </a:buClr>
              <a:buSzPts val="1900"/>
              <a:buFont typeface="Amatic SC"/>
              <a:buNone/>
              <a:defRPr b="1" sz="8000">
                <a:solidFill>
                  <a:schemeClr val="lt1"/>
                </a:solidFill>
                <a:latin typeface="Amatic SC"/>
                <a:ea typeface="Amatic SC"/>
                <a:cs typeface="Amatic SC"/>
                <a:sym typeface="Amatic SC"/>
              </a:defRPr>
            </a:lvl8pPr>
            <a:lvl9pPr indent="0" lvl="8" rtl="0">
              <a:spcBef>
                <a:spcPts val="0"/>
              </a:spcBef>
              <a:spcAft>
                <a:spcPts val="0"/>
              </a:spcAft>
              <a:buClr>
                <a:schemeClr val="lt1"/>
              </a:buClr>
              <a:buSzPts val="1900"/>
              <a:buFont typeface="Amatic SC"/>
              <a:buNone/>
              <a:defRPr b="1" sz="8000">
                <a:solidFill>
                  <a:schemeClr val="lt1"/>
                </a:solidFill>
                <a:latin typeface="Amatic SC"/>
                <a:ea typeface="Amatic SC"/>
                <a:cs typeface="Amatic SC"/>
                <a:sym typeface="Amatic SC"/>
              </a:defRPr>
            </a:lvl9pPr>
          </a:lstStyle>
          <a:p/>
        </p:txBody>
      </p:sp>
      <p:sp>
        <p:nvSpPr>
          <p:cNvPr id="214" name="Google Shape;214;p45"/>
          <p:cNvSpPr txBox="1"/>
          <p:nvPr>
            <p:ph idx="12" type="sldNum"/>
          </p:nvPr>
        </p:nvSpPr>
        <p:spPr>
          <a:xfrm>
            <a:off x="11296609" y="6217621"/>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chemeClr val="lt1"/>
              </a:buClr>
              <a:buFont typeface="Arial"/>
              <a:buNone/>
              <a:defRPr b="0" i="0" sz="19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chemeClr val="lt1"/>
              </a:buClr>
              <a:buFont typeface="Arial"/>
              <a:buNone/>
              <a:defRPr b="0" i="0" sz="19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chemeClr val="lt1"/>
              </a:buClr>
              <a:buFont typeface="Arial"/>
              <a:buNone/>
              <a:defRPr b="0" i="0" sz="19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chemeClr val="lt1"/>
              </a:buClr>
              <a:buFont typeface="Arial"/>
              <a:buNone/>
              <a:defRPr b="0" i="0" sz="19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chemeClr val="lt1"/>
              </a:buClr>
              <a:buFont typeface="Arial"/>
              <a:buNone/>
              <a:defRPr b="0" i="0" sz="19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chemeClr val="lt1"/>
              </a:buClr>
              <a:buFont typeface="Arial"/>
              <a:buNone/>
              <a:defRPr b="0" i="0" sz="19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chemeClr val="lt1"/>
              </a:buClr>
              <a:buFont typeface="Arial"/>
              <a:buNone/>
              <a:defRPr b="0" i="0" sz="19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chemeClr val="lt1"/>
              </a:buClr>
              <a:buFont typeface="Arial"/>
              <a:buNone/>
              <a:defRPr b="0" i="0" sz="19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chemeClr val="lt1"/>
              </a:buClr>
              <a:buFont typeface="Arial"/>
              <a:buNone/>
              <a:defRPr b="0" i="0" sz="19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nl-BE"/>
              <a:t>‹#›</a:t>
            </a:fld>
            <a:endParaRPr sz="1300">
              <a:solidFill>
                <a:schemeClr val="accent1"/>
              </a:solidFill>
              <a:latin typeface="Source Code Pro"/>
              <a:ea typeface="Source Code Pro"/>
              <a:cs typeface="Source Code Pro"/>
              <a:sym typeface="Source Code Pro"/>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 title and description">
    <p:spTree>
      <p:nvGrpSpPr>
        <p:cNvPr id="215" name="Shape 215"/>
        <p:cNvGrpSpPr/>
        <p:nvPr/>
      </p:nvGrpSpPr>
      <p:grpSpPr>
        <a:xfrm>
          <a:off x="0" y="0"/>
          <a:ext cx="0" cy="0"/>
          <a:chOff x="0" y="0"/>
          <a:chExt cx="0" cy="0"/>
        </a:xfrm>
      </p:grpSpPr>
      <p:sp>
        <p:nvSpPr>
          <p:cNvPr id="216" name="Google Shape;216;p46"/>
          <p:cNvSpPr/>
          <p:nvPr/>
        </p:nvSpPr>
        <p:spPr>
          <a:xfrm>
            <a:off x="6096000" y="-33"/>
            <a:ext cx="6096000" cy="68580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Font typeface="Arial"/>
              <a:buNone/>
            </a:pPr>
            <a:r>
              <a:t/>
            </a:r>
            <a:endParaRPr b="0" i="0" sz="1900" u="none" cap="none" strike="noStrike">
              <a:solidFill>
                <a:srgbClr val="000000"/>
              </a:solidFill>
              <a:latin typeface="Arial"/>
              <a:ea typeface="Arial"/>
              <a:cs typeface="Arial"/>
              <a:sym typeface="Arial"/>
            </a:endParaRPr>
          </a:p>
        </p:txBody>
      </p:sp>
      <p:cxnSp>
        <p:nvCxnSpPr>
          <p:cNvPr id="217" name="Google Shape;217;p46"/>
          <p:cNvCxnSpPr/>
          <p:nvPr/>
        </p:nvCxnSpPr>
        <p:spPr>
          <a:xfrm>
            <a:off x="6706233" y="5994000"/>
            <a:ext cx="624300" cy="0"/>
          </a:xfrm>
          <a:prstGeom prst="straightConnector1">
            <a:avLst/>
          </a:prstGeom>
          <a:noFill/>
          <a:ln cap="flat" cmpd="sng" w="28575">
            <a:solidFill>
              <a:schemeClr val="lt1"/>
            </a:solidFill>
            <a:prstDash val="solid"/>
            <a:round/>
            <a:headEnd len="sm" w="sm" type="none"/>
            <a:tailEnd len="sm" w="sm" type="none"/>
          </a:ln>
        </p:spPr>
      </p:cxnSp>
      <p:sp>
        <p:nvSpPr>
          <p:cNvPr id="218" name="Google Shape;218;p46"/>
          <p:cNvSpPr txBox="1"/>
          <p:nvPr>
            <p:ph type="title"/>
          </p:nvPr>
        </p:nvSpPr>
        <p:spPr>
          <a:xfrm>
            <a:off x="354000" y="1441867"/>
            <a:ext cx="5393700" cy="2280300"/>
          </a:xfrm>
          <a:prstGeom prst="rect">
            <a:avLst/>
          </a:prstGeom>
          <a:noFill/>
          <a:ln>
            <a:noFill/>
          </a:ln>
        </p:spPr>
        <p:txBody>
          <a:bodyPr anchorCtr="0" anchor="b" bIns="121900" lIns="121900" spcFirstLastPara="1" rIns="121900" wrap="square" tIns="121900"/>
          <a:lstStyle>
            <a:lvl1pPr indent="0" lvl="0" marL="0" marR="0" rtl="0" algn="ctr">
              <a:lnSpc>
                <a:spcPct val="100000"/>
              </a:lnSpc>
              <a:spcBef>
                <a:spcPts val="0"/>
              </a:spcBef>
              <a:spcAft>
                <a:spcPts val="0"/>
              </a:spcAft>
              <a:buClr>
                <a:schemeClr val="accent1"/>
              </a:buClr>
              <a:buSzPts val="1900"/>
              <a:buFont typeface="Amatic SC"/>
              <a:buNone/>
              <a:defRPr b="1" i="0" sz="7200" u="none" cap="none" strike="noStrike">
                <a:solidFill>
                  <a:schemeClr val="accent1"/>
                </a:solidFill>
                <a:latin typeface="Amatic SC"/>
                <a:ea typeface="Amatic SC"/>
                <a:cs typeface="Amatic SC"/>
                <a:sym typeface="Amatic SC"/>
              </a:defRPr>
            </a:lvl1pPr>
            <a:lvl2pPr indent="0" lvl="1" rtl="0" algn="ctr">
              <a:spcBef>
                <a:spcPts val="0"/>
              </a:spcBef>
              <a:spcAft>
                <a:spcPts val="0"/>
              </a:spcAft>
              <a:buClr>
                <a:schemeClr val="accent1"/>
              </a:buClr>
              <a:buSzPts val="1900"/>
              <a:buFont typeface="Amatic SC"/>
              <a:buNone/>
              <a:defRPr b="1" sz="7200">
                <a:solidFill>
                  <a:schemeClr val="accent1"/>
                </a:solidFill>
                <a:latin typeface="Amatic SC"/>
                <a:ea typeface="Amatic SC"/>
                <a:cs typeface="Amatic SC"/>
                <a:sym typeface="Amatic SC"/>
              </a:defRPr>
            </a:lvl2pPr>
            <a:lvl3pPr indent="0" lvl="2" rtl="0" algn="ctr">
              <a:spcBef>
                <a:spcPts val="0"/>
              </a:spcBef>
              <a:spcAft>
                <a:spcPts val="0"/>
              </a:spcAft>
              <a:buClr>
                <a:schemeClr val="accent1"/>
              </a:buClr>
              <a:buSzPts val="1900"/>
              <a:buFont typeface="Amatic SC"/>
              <a:buNone/>
              <a:defRPr b="1" sz="7200">
                <a:solidFill>
                  <a:schemeClr val="accent1"/>
                </a:solidFill>
                <a:latin typeface="Amatic SC"/>
                <a:ea typeface="Amatic SC"/>
                <a:cs typeface="Amatic SC"/>
                <a:sym typeface="Amatic SC"/>
              </a:defRPr>
            </a:lvl3pPr>
            <a:lvl4pPr indent="0" lvl="3" rtl="0" algn="ctr">
              <a:spcBef>
                <a:spcPts val="0"/>
              </a:spcBef>
              <a:spcAft>
                <a:spcPts val="0"/>
              </a:spcAft>
              <a:buClr>
                <a:schemeClr val="accent1"/>
              </a:buClr>
              <a:buSzPts val="1900"/>
              <a:buFont typeface="Amatic SC"/>
              <a:buNone/>
              <a:defRPr b="1" sz="7200">
                <a:solidFill>
                  <a:schemeClr val="accent1"/>
                </a:solidFill>
                <a:latin typeface="Amatic SC"/>
                <a:ea typeface="Amatic SC"/>
                <a:cs typeface="Amatic SC"/>
                <a:sym typeface="Amatic SC"/>
              </a:defRPr>
            </a:lvl4pPr>
            <a:lvl5pPr indent="0" lvl="4" rtl="0" algn="ctr">
              <a:spcBef>
                <a:spcPts val="0"/>
              </a:spcBef>
              <a:spcAft>
                <a:spcPts val="0"/>
              </a:spcAft>
              <a:buClr>
                <a:schemeClr val="accent1"/>
              </a:buClr>
              <a:buSzPts val="1900"/>
              <a:buFont typeface="Amatic SC"/>
              <a:buNone/>
              <a:defRPr b="1" sz="7200">
                <a:solidFill>
                  <a:schemeClr val="accent1"/>
                </a:solidFill>
                <a:latin typeface="Amatic SC"/>
                <a:ea typeface="Amatic SC"/>
                <a:cs typeface="Amatic SC"/>
                <a:sym typeface="Amatic SC"/>
              </a:defRPr>
            </a:lvl5pPr>
            <a:lvl6pPr indent="0" lvl="5" rtl="0" algn="ctr">
              <a:spcBef>
                <a:spcPts val="0"/>
              </a:spcBef>
              <a:spcAft>
                <a:spcPts val="0"/>
              </a:spcAft>
              <a:buClr>
                <a:schemeClr val="accent1"/>
              </a:buClr>
              <a:buSzPts val="1900"/>
              <a:buFont typeface="Amatic SC"/>
              <a:buNone/>
              <a:defRPr b="1" sz="7200">
                <a:solidFill>
                  <a:schemeClr val="accent1"/>
                </a:solidFill>
                <a:latin typeface="Amatic SC"/>
                <a:ea typeface="Amatic SC"/>
                <a:cs typeface="Amatic SC"/>
                <a:sym typeface="Amatic SC"/>
              </a:defRPr>
            </a:lvl6pPr>
            <a:lvl7pPr indent="0" lvl="6" rtl="0" algn="ctr">
              <a:spcBef>
                <a:spcPts val="0"/>
              </a:spcBef>
              <a:spcAft>
                <a:spcPts val="0"/>
              </a:spcAft>
              <a:buClr>
                <a:schemeClr val="accent1"/>
              </a:buClr>
              <a:buSzPts val="1900"/>
              <a:buFont typeface="Amatic SC"/>
              <a:buNone/>
              <a:defRPr b="1" sz="7200">
                <a:solidFill>
                  <a:schemeClr val="accent1"/>
                </a:solidFill>
                <a:latin typeface="Amatic SC"/>
                <a:ea typeface="Amatic SC"/>
                <a:cs typeface="Amatic SC"/>
                <a:sym typeface="Amatic SC"/>
              </a:defRPr>
            </a:lvl7pPr>
            <a:lvl8pPr indent="0" lvl="7" rtl="0" algn="ctr">
              <a:spcBef>
                <a:spcPts val="0"/>
              </a:spcBef>
              <a:spcAft>
                <a:spcPts val="0"/>
              </a:spcAft>
              <a:buClr>
                <a:schemeClr val="accent1"/>
              </a:buClr>
              <a:buSzPts val="1900"/>
              <a:buFont typeface="Amatic SC"/>
              <a:buNone/>
              <a:defRPr b="1" sz="7200">
                <a:solidFill>
                  <a:schemeClr val="accent1"/>
                </a:solidFill>
                <a:latin typeface="Amatic SC"/>
                <a:ea typeface="Amatic SC"/>
                <a:cs typeface="Amatic SC"/>
                <a:sym typeface="Amatic SC"/>
              </a:defRPr>
            </a:lvl8pPr>
            <a:lvl9pPr indent="0" lvl="8" rtl="0" algn="ctr">
              <a:spcBef>
                <a:spcPts val="0"/>
              </a:spcBef>
              <a:spcAft>
                <a:spcPts val="0"/>
              </a:spcAft>
              <a:buClr>
                <a:schemeClr val="accent1"/>
              </a:buClr>
              <a:buSzPts val="1900"/>
              <a:buFont typeface="Amatic SC"/>
              <a:buNone/>
              <a:defRPr b="1" sz="7200">
                <a:solidFill>
                  <a:schemeClr val="accent1"/>
                </a:solidFill>
                <a:latin typeface="Amatic SC"/>
                <a:ea typeface="Amatic SC"/>
                <a:cs typeface="Amatic SC"/>
                <a:sym typeface="Amatic SC"/>
              </a:defRPr>
            </a:lvl9pPr>
          </a:lstStyle>
          <a:p/>
        </p:txBody>
      </p:sp>
      <p:sp>
        <p:nvSpPr>
          <p:cNvPr id="219" name="Google Shape;219;p46"/>
          <p:cNvSpPr txBox="1"/>
          <p:nvPr>
            <p:ph idx="1" type="subTitle"/>
          </p:nvPr>
        </p:nvSpPr>
        <p:spPr>
          <a:xfrm>
            <a:off x="354000" y="3793629"/>
            <a:ext cx="5393700" cy="1794000"/>
          </a:xfrm>
          <a:prstGeom prst="rect">
            <a:avLst/>
          </a:prstGeom>
          <a:noFill/>
          <a:ln>
            <a:noFill/>
          </a:ln>
        </p:spPr>
        <p:txBody>
          <a:bodyPr anchorCtr="0" anchor="t" bIns="121900" lIns="121900" spcFirstLastPara="1" rIns="121900" wrap="square" tIns="121900"/>
          <a:lstStyle>
            <a:lvl1pPr indent="0" lvl="0" marL="0" marR="0" rtl="0" algn="ctr">
              <a:lnSpc>
                <a:spcPct val="100000"/>
              </a:lnSpc>
              <a:spcBef>
                <a:spcPts val="0"/>
              </a:spcBef>
              <a:spcAft>
                <a:spcPts val="0"/>
              </a:spcAft>
              <a:buClr>
                <a:schemeClr val="dk2"/>
              </a:buClr>
              <a:buSzPts val="2400"/>
              <a:buFont typeface="Source Code Pro"/>
              <a:buNone/>
              <a:defRPr b="0" i="0" sz="2400" u="none" cap="none" strike="noStrike">
                <a:solidFill>
                  <a:schemeClr val="dk2"/>
                </a:solidFill>
                <a:latin typeface="Source Code Pro"/>
                <a:ea typeface="Source Code Pro"/>
                <a:cs typeface="Source Code Pro"/>
                <a:sym typeface="Source Code Pro"/>
              </a:defRPr>
            </a:lvl1pPr>
            <a:lvl2pPr indent="0" lvl="1" marL="609600" marR="0" rtl="0" algn="ctr">
              <a:lnSpc>
                <a:spcPct val="100000"/>
              </a:lnSpc>
              <a:spcBef>
                <a:spcPts val="0"/>
              </a:spcBef>
              <a:spcAft>
                <a:spcPts val="0"/>
              </a:spcAft>
              <a:buClr>
                <a:schemeClr val="dk2"/>
              </a:buClr>
              <a:buSzPts val="1900"/>
              <a:buFont typeface="Source Code Pro"/>
              <a:buNone/>
              <a:defRPr b="0" i="0" sz="2400" u="none" cap="none" strike="noStrike">
                <a:solidFill>
                  <a:schemeClr val="dk2"/>
                </a:solidFill>
                <a:latin typeface="Source Code Pro"/>
                <a:ea typeface="Source Code Pro"/>
                <a:cs typeface="Source Code Pro"/>
                <a:sym typeface="Source Code Pro"/>
              </a:defRPr>
            </a:lvl2pPr>
            <a:lvl3pPr indent="0" lvl="2" marL="1219200" marR="0" rtl="0" algn="ctr">
              <a:lnSpc>
                <a:spcPct val="100000"/>
              </a:lnSpc>
              <a:spcBef>
                <a:spcPts val="0"/>
              </a:spcBef>
              <a:spcAft>
                <a:spcPts val="0"/>
              </a:spcAft>
              <a:buClr>
                <a:schemeClr val="dk2"/>
              </a:buClr>
              <a:buSzPts val="1900"/>
              <a:buFont typeface="Source Code Pro"/>
              <a:buNone/>
              <a:defRPr b="0" i="0" sz="2400" u="none" cap="none" strike="noStrike">
                <a:solidFill>
                  <a:schemeClr val="dk2"/>
                </a:solidFill>
                <a:latin typeface="Source Code Pro"/>
                <a:ea typeface="Source Code Pro"/>
                <a:cs typeface="Source Code Pro"/>
                <a:sym typeface="Source Code Pro"/>
              </a:defRPr>
            </a:lvl3pPr>
            <a:lvl4pPr indent="0" lvl="3" marL="1828800" marR="0" rtl="0" algn="ctr">
              <a:lnSpc>
                <a:spcPct val="100000"/>
              </a:lnSpc>
              <a:spcBef>
                <a:spcPts val="0"/>
              </a:spcBef>
              <a:spcAft>
                <a:spcPts val="0"/>
              </a:spcAft>
              <a:buClr>
                <a:schemeClr val="dk2"/>
              </a:buClr>
              <a:buSzPts val="1900"/>
              <a:buFont typeface="Source Code Pro"/>
              <a:buNone/>
              <a:defRPr b="0" i="0" sz="2400" u="none" cap="none" strike="noStrike">
                <a:solidFill>
                  <a:schemeClr val="dk2"/>
                </a:solidFill>
                <a:latin typeface="Source Code Pro"/>
                <a:ea typeface="Source Code Pro"/>
                <a:cs typeface="Source Code Pro"/>
                <a:sym typeface="Source Code Pro"/>
              </a:defRPr>
            </a:lvl4pPr>
            <a:lvl5pPr indent="0" lvl="4" marL="2438400" marR="0" rtl="0" algn="ctr">
              <a:lnSpc>
                <a:spcPct val="100000"/>
              </a:lnSpc>
              <a:spcBef>
                <a:spcPts val="0"/>
              </a:spcBef>
              <a:spcAft>
                <a:spcPts val="0"/>
              </a:spcAft>
              <a:buClr>
                <a:schemeClr val="dk2"/>
              </a:buClr>
              <a:buSzPts val="1900"/>
              <a:buFont typeface="Source Code Pro"/>
              <a:buNone/>
              <a:defRPr b="0" i="0" sz="2400" u="none" cap="none" strike="noStrike">
                <a:solidFill>
                  <a:schemeClr val="dk2"/>
                </a:solidFill>
                <a:latin typeface="Source Code Pro"/>
                <a:ea typeface="Source Code Pro"/>
                <a:cs typeface="Source Code Pro"/>
                <a:sym typeface="Source Code Pro"/>
              </a:defRPr>
            </a:lvl5pPr>
            <a:lvl6pPr indent="0" lvl="5" marL="3048000" marR="0" rtl="0" algn="ctr">
              <a:lnSpc>
                <a:spcPct val="100000"/>
              </a:lnSpc>
              <a:spcBef>
                <a:spcPts val="0"/>
              </a:spcBef>
              <a:spcAft>
                <a:spcPts val="0"/>
              </a:spcAft>
              <a:buClr>
                <a:schemeClr val="dk2"/>
              </a:buClr>
              <a:buSzPts val="1900"/>
              <a:buFont typeface="Source Code Pro"/>
              <a:buNone/>
              <a:defRPr b="0" i="0" sz="2400" u="none" cap="none" strike="noStrike">
                <a:solidFill>
                  <a:schemeClr val="dk2"/>
                </a:solidFill>
                <a:latin typeface="Source Code Pro"/>
                <a:ea typeface="Source Code Pro"/>
                <a:cs typeface="Source Code Pro"/>
                <a:sym typeface="Source Code Pro"/>
              </a:defRPr>
            </a:lvl6pPr>
            <a:lvl7pPr indent="0" lvl="6" marL="3657600" marR="0" rtl="0" algn="ctr">
              <a:lnSpc>
                <a:spcPct val="100000"/>
              </a:lnSpc>
              <a:spcBef>
                <a:spcPts val="0"/>
              </a:spcBef>
              <a:spcAft>
                <a:spcPts val="0"/>
              </a:spcAft>
              <a:buClr>
                <a:schemeClr val="dk2"/>
              </a:buClr>
              <a:buSzPts val="1900"/>
              <a:buFont typeface="Source Code Pro"/>
              <a:buNone/>
              <a:defRPr b="0" i="0" sz="2400" u="none" cap="none" strike="noStrike">
                <a:solidFill>
                  <a:schemeClr val="dk2"/>
                </a:solidFill>
                <a:latin typeface="Source Code Pro"/>
                <a:ea typeface="Source Code Pro"/>
                <a:cs typeface="Source Code Pro"/>
                <a:sym typeface="Source Code Pro"/>
              </a:defRPr>
            </a:lvl7pPr>
            <a:lvl8pPr indent="0" lvl="7" marL="4267200" marR="0" rtl="0" algn="ctr">
              <a:lnSpc>
                <a:spcPct val="100000"/>
              </a:lnSpc>
              <a:spcBef>
                <a:spcPts val="0"/>
              </a:spcBef>
              <a:spcAft>
                <a:spcPts val="0"/>
              </a:spcAft>
              <a:buClr>
                <a:schemeClr val="dk2"/>
              </a:buClr>
              <a:buSzPts val="1900"/>
              <a:buFont typeface="Source Code Pro"/>
              <a:buNone/>
              <a:defRPr b="0" i="0" sz="2400" u="none" cap="none" strike="noStrike">
                <a:solidFill>
                  <a:schemeClr val="dk2"/>
                </a:solidFill>
                <a:latin typeface="Source Code Pro"/>
                <a:ea typeface="Source Code Pro"/>
                <a:cs typeface="Source Code Pro"/>
                <a:sym typeface="Source Code Pro"/>
              </a:defRPr>
            </a:lvl8pPr>
            <a:lvl9pPr indent="0" lvl="8" marL="4876800" marR="0" rtl="0" algn="ctr">
              <a:lnSpc>
                <a:spcPct val="100000"/>
              </a:lnSpc>
              <a:spcBef>
                <a:spcPts val="0"/>
              </a:spcBef>
              <a:spcAft>
                <a:spcPts val="0"/>
              </a:spcAft>
              <a:buClr>
                <a:schemeClr val="dk2"/>
              </a:buClr>
              <a:buSzPts val="1900"/>
              <a:buFont typeface="Source Code Pro"/>
              <a:buNone/>
              <a:defRPr b="0" i="0" sz="2400" u="none" cap="none" strike="noStrike">
                <a:solidFill>
                  <a:schemeClr val="dk2"/>
                </a:solidFill>
                <a:latin typeface="Source Code Pro"/>
                <a:ea typeface="Source Code Pro"/>
                <a:cs typeface="Source Code Pro"/>
                <a:sym typeface="Source Code Pro"/>
              </a:defRPr>
            </a:lvl9pPr>
          </a:lstStyle>
          <a:p/>
        </p:txBody>
      </p:sp>
      <p:sp>
        <p:nvSpPr>
          <p:cNvPr id="220" name="Google Shape;220;p46"/>
          <p:cNvSpPr txBox="1"/>
          <p:nvPr>
            <p:ph idx="2" type="body"/>
          </p:nvPr>
        </p:nvSpPr>
        <p:spPr>
          <a:xfrm>
            <a:off x="6586000" y="965600"/>
            <a:ext cx="5115900" cy="4926900"/>
          </a:xfrm>
          <a:prstGeom prst="rect">
            <a:avLst/>
          </a:prstGeom>
          <a:noFill/>
          <a:ln>
            <a:noFill/>
          </a:ln>
        </p:spPr>
        <p:txBody>
          <a:bodyPr anchorCtr="0" anchor="ctr" bIns="121900" lIns="121900" spcFirstLastPara="1" rIns="121900" wrap="square" tIns="121900"/>
          <a:lstStyle>
            <a:lvl1pPr indent="-228600" lvl="0" marL="457200" marR="0" rtl="0" algn="l">
              <a:lnSpc>
                <a:spcPct val="115000"/>
              </a:lnSpc>
              <a:spcBef>
                <a:spcPts val="0"/>
              </a:spcBef>
              <a:spcAft>
                <a:spcPts val="0"/>
              </a:spcAft>
              <a:buClr>
                <a:schemeClr val="accent1"/>
              </a:buClr>
              <a:buSzPts val="2400"/>
              <a:buFont typeface="Source Code Pro"/>
              <a:buNone/>
              <a:defRPr b="0" i="0" sz="2400" u="none" cap="none" strike="noStrike">
                <a:solidFill>
                  <a:schemeClr val="accent1"/>
                </a:solidFill>
                <a:latin typeface="Source Code Pro"/>
                <a:ea typeface="Source Code Pro"/>
                <a:cs typeface="Source Code Pro"/>
                <a:sym typeface="Source Code Pro"/>
              </a:defRPr>
            </a:lvl1pPr>
            <a:lvl2pPr indent="-228600" lvl="1" marL="914400" marR="0" rtl="0" algn="l">
              <a:lnSpc>
                <a:spcPct val="115000"/>
              </a:lnSpc>
              <a:spcBef>
                <a:spcPts val="2100"/>
              </a:spcBef>
              <a:spcAft>
                <a:spcPts val="0"/>
              </a:spcAft>
              <a:buClr>
                <a:schemeClr val="accent1"/>
              </a:buClr>
              <a:buSzPts val="1900"/>
              <a:buFont typeface="Source Code Pro"/>
              <a:buNone/>
              <a:defRPr b="0" i="0" sz="1900" u="none" cap="none" strike="noStrike">
                <a:solidFill>
                  <a:schemeClr val="accent1"/>
                </a:solidFill>
                <a:latin typeface="Source Code Pro"/>
                <a:ea typeface="Source Code Pro"/>
                <a:cs typeface="Source Code Pro"/>
                <a:sym typeface="Source Code Pro"/>
              </a:defRPr>
            </a:lvl2pPr>
            <a:lvl3pPr indent="-228600" lvl="2" marL="1371600" marR="0" rtl="0" algn="l">
              <a:lnSpc>
                <a:spcPct val="115000"/>
              </a:lnSpc>
              <a:spcBef>
                <a:spcPts val="2100"/>
              </a:spcBef>
              <a:spcAft>
                <a:spcPts val="0"/>
              </a:spcAft>
              <a:buClr>
                <a:schemeClr val="accent1"/>
              </a:buClr>
              <a:buSzPts val="1900"/>
              <a:buFont typeface="Source Code Pro"/>
              <a:buNone/>
              <a:defRPr b="0" i="0" sz="1900" u="none" cap="none" strike="noStrike">
                <a:solidFill>
                  <a:schemeClr val="accent1"/>
                </a:solidFill>
                <a:latin typeface="Source Code Pro"/>
                <a:ea typeface="Source Code Pro"/>
                <a:cs typeface="Source Code Pro"/>
                <a:sym typeface="Source Code Pro"/>
              </a:defRPr>
            </a:lvl3pPr>
            <a:lvl4pPr indent="-228600" lvl="3" marL="1828800" marR="0" rtl="0" algn="l">
              <a:lnSpc>
                <a:spcPct val="115000"/>
              </a:lnSpc>
              <a:spcBef>
                <a:spcPts val="2100"/>
              </a:spcBef>
              <a:spcAft>
                <a:spcPts val="0"/>
              </a:spcAft>
              <a:buClr>
                <a:schemeClr val="accent1"/>
              </a:buClr>
              <a:buSzPts val="1900"/>
              <a:buFont typeface="Source Code Pro"/>
              <a:buNone/>
              <a:defRPr b="0" i="0" sz="1900" u="none" cap="none" strike="noStrike">
                <a:solidFill>
                  <a:schemeClr val="accent1"/>
                </a:solidFill>
                <a:latin typeface="Source Code Pro"/>
                <a:ea typeface="Source Code Pro"/>
                <a:cs typeface="Source Code Pro"/>
                <a:sym typeface="Source Code Pro"/>
              </a:defRPr>
            </a:lvl4pPr>
            <a:lvl5pPr indent="-228600" lvl="4" marL="2286000" marR="0" rtl="0" algn="l">
              <a:lnSpc>
                <a:spcPct val="115000"/>
              </a:lnSpc>
              <a:spcBef>
                <a:spcPts val="2100"/>
              </a:spcBef>
              <a:spcAft>
                <a:spcPts val="0"/>
              </a:spcAft>
              <a:buClr>
                <a:schemeClr val="accent1"/>
              </a:buClr>
              <a:buSzPts val="1900"/>
              <a:buFont typeface="Source Code Pro"/>
              <a:buNone/>
              <a:defRPr b="0" i="0" sz="1900" u="none" cap="none" strike="noStrike">
                <a:solidFill>
                  <a:schemeClr val="accent1"/>
                </a:solidFill>
                <a:latin typeface="Source Code Pro"/>
                <a:ea typeface="Source Code Pro"/>
                <a:cs typeface="Source Code Pro"/>
                <a:sym typeface="Source Code Pro"/>
              </a:defRPr>
            </a:lvl5pPr>
            <a:lvl6pPr indent="-228600" lvl="5" marL="2743200" marR="0" rtl="0" algn="l">
              <a:lnSpc>
                <a:spcPct val="115000"/>
              </a:lnSpc>
              <a:spcBef>
                <a:spcPts val="2100"/>
              </a:spcBef>
              <a:spcAft>
                <a:spcPts val="0"/>
              </a:spcAft>
              <a:buClr>
                <a:schemeClr val="accent1"/>
              </a:buClr>
              <a:buSzPts val="1900"/>
              <a:buFont typeface="Source Code Pro"/>
              <a:buNone/>
              <a:defRPr b="0" i="0" sz="1900" u="none" cap="none" strike="noStrike">
                <a:solidFill>
                  <a:schemeClr val="accent1"/>
                </a:solidFill>
                <a:latin typeface="Source Code Pro"/>
                <a:ea typeface="Source Code Pro"/>
                <a:cs typeface="Source Code Pro"/>
                <a:sym typeface="Source Code Pro"/>
              </a:defRPr>
            </a:lvl6pPr>
            <a:lvl7pPr indent="-228600" lvl="6" marL="3200400" marR="0" rtl="0" algn="l">
              <a:lnSpc>
                <a:spcPct val="115000"/>
              </a:lnSpc>
              <a:spcBef>
                <a:spcPts val="2100"/>
              </a:spcBef>
              <a:spcAft>
                <a:spcPts val="0"/>
              </a:spcAft>
              <a:buClr>
                <a:schemeClr val="accent1"/>
              </a:buClr>
              <a:buSzPts val="1900"/>
              <a:buFont typeface="Source Code Pro"/>
              <a:buNone/>
              <a:defRPr b="0" i="0" sz="1900" u="none" cap="none" strike="noStrike">
                <a:solidFill>
                  <a:schemeClr val="accent1"/>
                </a:solidFill>
                <a:latin typeface="Source Code Pro"/>
                <a:ea typeface="Source Code Pro"/>
                <a:cs typeface="Source Code Pro"/>
                <a:sym typeface="Source Code Pro"/>
              </a:defRPr>
            </a:lvl7pPr>
            <a:lvl8pPr indent="-228600" lvl="7" marL="3657600" marR="0" rtl="0" algn="l">
              <a:lnSpc>
                <a:spcPct val="115000"/>
              </a:lnSpc>
              <a:spcBef>
                <a:spcPts val="2100"/>
              </a:spcBef>
              <a:spcAft>
                <a:spcPts val="0"/>
              </a:spcAft>
              <a:buClr>
                <a:schemeClr val="accent1"/>
              </a:buClr>
              <a:buSzPts val="1900"/>
              <a:buFont typeface="Source Code Pro"/>
              <a:buNone/>
              <a:defRPr b="0" i="0" sz="1900" u="none" cap="none" strike="noStrike">
                <a:solidFill>
                  <a:schemeClr val="accent1"/>
                </a:solidFill>
                <a:latin typeface="Source Code Pro"/>
                <a:ea typeface="Source Code Pro"/>
                <a:cs typeface="Source Code Pro"/>
                <a:sym typeface="Source Code Pro"/>
              </a:defRPr>
            </a:lvl8pPr>
            <a:lvl9pPr indent="-228600" lvl="8" marL="4114800" marR="0" rtl="0" algn="l">
              <a:lnSpc>
                <a:spcPct val="115000"/>
              </a:lnSpc>
              <a:spcBef>
                <a:spcPts val="2100"/>
              </a:spcBef>
              <a:spcAft>
                <a:spcPts val="2100"/>
              </a:spcAft>
              <a:buClr>
                <a:schemeClr val="accent1"/>
              </a:buClr>
              <a:buSzPts val="1900"/>
              <a:buFont typeface="Source Code Pro"/>
              <a:buNone/>
              <a:defRPr b="0" i="0" sz="1900" u="none" cap="none" strike="noStrike">
                <a:solidFill>
                  <a:schemeClr val="accent1"/>
                </a:solidFill>
                <a:latin typeface="Source Code Pro"/>
                <a:ea typeface="Source Code Pro"/>
                <a:cs typeface="Source Code Pro"/>
                <a:sym typeface="Source Code Pro"/>
              </a:defRPr>
            </a:lvl9pPr>
          </a:lstStyle>
          <a:p/>
        </p:txBody>
      </p:sp>
      <p:sp>
        <p:nvSpPr>
          <p:cNvPr id="221" name="Google Shape;221;p46"/>
          <p:cNvSpPr txBox="1"/>
          <p:nvPr>
            <p:ph idx="12" type="sldNum"/>
          </p:nvPr>
        </p:nvSpPr>
        <p:spPr>
          <a:xfrm>
            <a:off x="11296609" y="6217621"/>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nl-BE"/>
              <a:t>‹#›</a:t>
            </a:fld>
            <a:endParaRPr sz="1300">
              <a:solidFill>
                <a:schemeClr val="accent1"/>
              </a:solidFill>
              <a:latin typeface="Source Code Pro"/>
              <a:ea typeface="Source Code Pro"/>
              <a:cs typeface="Source Code Pro"/>
              <a:sym typeface="Source Code Pro"/>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
    <p:spTree>
      <p:nvGrpSpPr>
        <p:cNvPr id="222" name="Shape 222"/>
        <p:cNvGrpSpPr/>
        <p:nvPr/>
      </p:nvGrpSpPr>
      <p:grpSpPr>
        <a:xfrm>
          <a:off x="0" y="0"/>
          <a:ext cx="0" cy="0"/>
          <a:chOff x="0" y="0"/>
          <a:chExt cx="0" cy="0"/>
        </a:xfrm>
      </p:grpSpPr>
      <p:sp>
        <p:nvSpPr>
          <p:cNvPr id="223" name="Google Shape;223;p47"/>
          <p:cNvSpPr txBox="1"/>
          <p:nvPr>
            <p:ph idx="1" type="body"/>
          </p:nvPr>
        </p:nvSpPr>
        <p:spPr>
          <a:xfrm>
            <a:off x="426000" y="5640767"/>
            <a:ext cx="7998300" cy="798300"/>
          </a:xfrm>
          <a:prstGeom prst="rect">
            <a:avLst/>
          </a:prstGeom>
          <a:noFill/>
          <a:ln>
            <a:noFill/>
          </a:ln>
        </p:spPr>
        <p:txBody>
          <a:bodyPr anchorCtr="0" anchor="ctr" bIns="121900" lIns="121900" spcFirstLastPara="1" rIns="121900" wrap="square" tIns="121900"/>
          <a:lstStyle>
            <a:lvl1pPr indent="-228600" lvl="0" marL="457200" marR="0" rtl="0" algn="l">
              <a:lnSpc>
                <a:spcPct val="100000"/>
              </a:lnSpc>
              <a:spcBef>
                <a:spcPts val="0"/>
              </a:spcBef>
              <a:spcAft>
                <a:spcPts val="0"/>
              </a:spcAft>
              <a:buClr>
                <a:schemeClr val="accent1"/>
              </a:buClr>
              <a:buSzPts val="2400"/>
              <a:buFont typeface="Amatic SC"/>
              <a:buNone/>
              <a:defRPr b="1" i="0" sz="3200" u="none" cap="none" strike="noStrike">
                <a:solidFill>
                  <a:schemeClr val="accent1"/>
                </a:solidFill>
                <a:latin typeface="Amatic SC"/>
                <a:ea typeface="Amatic SC"/>
                <a:cs typeface="Amatic SC"/>
                <a:sym typeface="Amatic SC"/>
              </a:defRPr>
            </a:lvl1pPr>
            <a:lvl2pPr indent="-228600" lvl="1" marL="914400" marR="0" rtl="0" algn="l">
              <a:lnSpc>
                <a:spcPct val="115000"/>
              </a:lnSpc>
              <a:spcBef>
                <a:spcPts val="0"/>
              </a:spcBef>
              <a:spcAft>
                <a:spcPts val="0"/>
              </a:spcAft>
              <a:buClr>
                <a:schemeClr val="dk2"/>
              </a:buClr>
              <a:buSzPts val="1900"/>
              <a:buFont typeface="Source Code Pro"/>
              <a:buNone/>
              <a:defRPr b="0" i="0" sz="1900" u="none" cap="none" strike="noStrike">
                <a:solidFill>
                  <a:schemeClr val="dk2"/>
                </a:solidFill>
                <a:latin typeface="Source Code Pro"/>
                <a:ea typeface="Source Code Pro"/>
                <a:cs typeface="Source Code Pro"/>
                <a:sym typeface="Source Code Pro"/>
              </a:defRPr>
            </a:lvl2pPr>
            <a:lvl3pPr indent="-228600" lvl="2" marL="1371600" marR="0" rtl="0" algn="l">
              <a:lnSpc>
                <a:spcPct val="115000"/>
              </a:lnSpc>
              <a:spcBef>
                <a:spcPts val="2100"/>
              </a:spcBef>
              <a:spcAft>
                <a:spcPts val="0"/>
              </a:spcAft>
              <a:buClr>
                <a:schemeClr val="dk2"/>
              </a:buClr>
              <a:buSzPts val="1900"/>
              <a:buFont typeface="Source Code Pro"/>
              <a:buNone/>
              <a:defRPr b="0" i="0" sz="1900" u="none" cap="none" strike="noStrike">
                <a:solidFill>
                  <a:schemeClr val="dk2"/>
                </a:solidFill>
                <a:latin typeface="Source Code Pro"/>
                <a:ea typeface="Source Code Pro"/>
                <a:cs typeface="Source Code Pro"/>
                <a:sym typeface="Source Code Pro"/>
              </a:defRPr>
            </a:lvl3pPr>
            <a:lvl4pPr indent="-228600" lvl="3" marL="1828800" marR="0" rtl="0" algn="l">
              <a:lnSpc>
                <a:spcPct val="115000"/>
              </a:lnSpc>
              <a:spcBef>
                <a:spcPts val="2100"/>
              </a:spcBef>
              <a:spcAft>
                <a:spcPts val="0"/>
              </a:spcAft>
              <a:buClr>
                <a:schemeClr val="dk2"/>
              </a:buClr>
              <a:buSzPts val="1900"/>
              <a:buFont typeface="Source Code Pro"/>
              <a:buNone/>
              <a:defRPr b="0" i="0" sz="1900" u="none" cap="none" strike="noStrike">
                <a:solidFill>
                  <a:schemeClr val="dk2"/>
                </a:solidFill>
                <a:latin typeface="Source Code Pro"/>
                <a:ea typeface="Source Code Pro"/>
                <a:cs typeface="Source Code Pro"/>
                <a:sym typeface="Source Code Pro"/>
              </a:defRPr>
            </a:lvl4pPr>
            <a:lvl5pPr indent="-228600" lvl="4" marL="2286000" marR="0" rtl="0" algn="l">
              <a:lnSpc>
                <a:spcPct val="115000"/>
              </a:lnSpc>
              <a:spcBef>
                <a:spcPts val="2100"/>
              </a:spcBef>
              <a:spcAft>
                <a:spcPts val="0"/>
              </a:spcAft>
              <a:buClr>
                <a:schemeClr val="dk2"/>
              </a:buClr>
              <a:buSzPts val="1900"/>
              <a:buFont typeface="Source Code Pro"/>
              <a:buNone/>
              <a:defRPr b="0" i="0" sz="1900" u="none" cap="none" strike="noStrike">
                <a:solidFill>
                  <a:schemeClr val="dk2"/>
                </a:solidFill>
                <a:latin typeface="Source Code Pro"/>
                <a:ea typeface="Source Code Pro"/>
                <a:cs typeface="Source Code Pro"/>
                <a:sym typeface="Source Code Pro"/>
              </a:defRPr>
            </a:lvl5pPr>
            <a:lvl6pPr indent="-228600" lvl="5" marL="2743200" marR="0" rtl="0" algn="l">
              <a:lnSpc>
                <a:spcPct val="115000"/>
              </a:lnSpc>
              <a:spcBef>
                <a:spcPts val="2100"/>
              </a:spcBef>
              <a:spcAft>
                <a:spcPts val="0"/>
              </a:spcAft>
              <a:buClr>
                <a:schemeClr val="dk2"/>
              </a:buClr>
              <a:buSzPts val="1900"/>
              <a:buFont typeface="Source Code Pro"/>
              <a:buNone/>
              <a:defRPr b="0" i="0" sz="1900" u="none" cap="none" strike="noStrike">
                <a:solidFill>
                  <a:schemeClr val="dk2"/>
                </a:solidFill>
                <a:latin typeface="Source Code Pro"/>
                <a:ea typeface="Source Code Pro"/>
                <a:cs typeface="Source Code Pro"/>
                <a:sym typeface="Source Code Pro"/>
              </a:defRPr>
            </a:lvl6pPr>
            <a:lvl7pPr indent="-228600" lvl="6" marL="3200400" marR="0" rtl="0" algn="l">
              <a:lnSpc>
                <a:spcPct val="115000"/>
              </a:lnSpc>
              <a:spcBef>
                <a:spcPts val="2100"/>
              </a:spcBef>
              <a:spcAft>
                <a:spcPts val="0"/>
              </a:spcAft>
              <a:buClr>
                <a:schemeClr val="dk2"/>
              </a:buClr>
              <a:buSzPts val="1900"/>
              <a:buFont typeface="Source Code Pro"/>
              <a:buNone/>
              <a:defRPr b="0" i="0" sz="1900" u="none" cap="none" strike="noStrike">
                <a:solidFill>
                  <a:schemeClr val="dk2"/>
                </a:solidFill>
                <a:latin typeface="Source Code Pro"/>
                <a:ea typeface="Source Code Pro"/>
                <a:cs typeface="Source Code Pro"/>
                <a:sym typeface="Source Code Pro"/>
              </a:defRPr>
            </a:lvl7pPr>
            <a:lvl8pPr indent="-228600" lvl="7" marL="3657600" marR="0" rtl="0" algn="l">
              <a:lnSpc>
                <a:spcPct val="115000"/>
              </a:lnSpc>
              <a:spcBef>
                <a:spcPts val="2100"/>
              </a:spcBef>
              <a:spcAft>
                <a:spcPts val="0"/>
              </a:spcAft>
              <a:buClr>
                <a:schemeClr val="dk2"/>
              </a:buClr>
              <a:buSzPts val="1900"/>
              <a:buFont typeface="Source Code Pro"/>
              <a:buNone/>
              <a:defRPr b="0" i="0" sz="1900" u="none" cap="none" strike="noStrike">
                <a:solidFill>
                  <a:schemeClr val="dk2"/>
                </a:solidFill>
                <a:latin typeface="Source Code Pro"/>
                <a:ea typeface="Source Code Pro"/>
                <a:cs typeface="Source Code Pro"/>
                <a:sym typeface="Source Code Pro"/>
              </a:defRPr>
            </a:lvl8pPr>
            <a:lvl9pPr indent="-228600" lvl="8" marL="4114800" marR="0" rtl="0" algn="l">
              <a:lnSpc>
                <a:spcPct val="115000"/>
              </a:lnSpc>
              <a:spcBef>
                <a:spcPts val="2100"/>
              </a:spcBef>
              <a:spcAft>
                <a:spcPts val="2100"/>
              </a:spcAft>
              <a:buClr>
                <a:schemeClr val="dk2"/>
              </a:buClr>
              <a:buSzPts val="1900"/>
              <a:buFont typeface="Source Code Pro"/>
              <a:buNone/>
              <a:defRPr b="0" i="0" sz="1900" u="none" cap="none" strike="noStrike">
                <a:solidFill>
                  <a:schemeClr val="dk2"/>
                </a:solidFill>
                <a:latin typeface="Source Code Pro"/>
                <a:ea typeface="Source Code Pro"/>
                <a:cs typeface="Source Code Pro"/>
                <a:sym typeface="Source Code Pro"/>
              </a:defRPr>
            </a:lvl9pPr>
          </a:lstStyle>
          <a:p/>
        </p:txBody>
      </p:sp>
      <p:sp>
        <p:nvSpPr>
          <p:cNvPr id="224" name="Google Shape;224;p47"/>
          <p:cNvSpPr txBox="1"/>
          <p:nvPr>
            <p:ph idx="12" type="sldNum"/>
          </p:nvPr>
        </p:nvSpPr>
        <p:spPr>
          <a:xfrm>
            <a:off x="11296609" y="6217621"/>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nl-BE"/>
              <a:t>‹#›</a:t>
            </a:fld>
            <a:endParaRPr sz="1300">
              <a:solidFill>
                <a:schemeClr val="accent1"/>
              </a:solidFill>
              <a:latin typeface="Source Code Pro"/>
              <a:ea typeface="Source Code Pro"/>
              <a:cs typeface="Source Code Pro"/>
              <a:sym typeface="Source Code Pro"/>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 number">
    <p:spTree>
      <p:nvGrpSpPr>
        <p:cNvPr id="225" name="Shape 225"/>
        <p:cNvGrpSpPr/>
        <p:nvPr/>
      </p:nvGrpSpPr>
      <p:grpSpPr>
        <a:xfrm>
          <a:off x="0" y="0"/>
          <a:ext cx="0" cy="0"/>
          <a:chOff x="0" y="0"/>
          <a:chExt cx="0" cy="0"/>
        </a:xfrm>
      </p:grpSpPr>
      <p:sp>
        <p:nvSpPr>
          <p:cNvPr id="226" name="Google Shape;226;p48"/>
          <p:cNvSpPr txBox="1"/>
          <p:nvPr>
            <p:ph type="title"/>
          </p:nvPr>
        </p:nvSpPr>
        <p:spPr>
          <a:xfrm>
            <a:off x="415600" y="1653700"/>
            <a:ext cx="11360700" cy="2642400"/>
          </a:xfrm>
          <a:prstGeom prst="rect">
            <a:avLst/>
          </a:prstGeom>
          <a:noFill/>
          <a:ln>
            <a:noFill/>
          </a:ln>
        </p:spPr>
        <p:txBody>
          <a:bodyPr anchorCtr="0" anchor="b" bIns="121900" lIns="121900" spcFirstLastPara="1" rIns="121900" wrap="square" tIns="121900"/>
          <a:lstStyle>
            <a:lvl1pPr indent="0" lvl="0" marL="0" marR="0" rtl="0" algn="ctr">
              <a:lnSpc>
                <a:spcPct val="100000"/>
              </a:lnSpc>
              <a:spcBef>
                <a:spcPts val="0"/>
              </a:spcBef>
              <a:spcAft>
                <a:spcPts val="0"/>
              </a:spcAft>
              <a:buClr>
                <a:schemeClr val="lt1"/>
              </a:buClr>
              <a:buSzPts val="1900"/>
              <a:buFont typeface="Amatic SC"/>
              <a:buNone/>
              <a:defRPr b="1" i="0" sz="16000" u="none" cap="none" strike="noStrike">
                <a:solidFill>
                  <a:schemeClr val="lt1"/>
                </a:solidFill>
                <a:latin typeface="Amatic SC"/>
                <a:ea typeface="Amatic SC"/>
                <a:cs typeface="Amatic SC"/>
                <a:sym typeface="Amatic SC"/>
              </a:defRPr>
            </a:lvl1pPr>
            <a:lvl2pPr indent="0" lvl="1" rtl="0" algn="ctr">
              <a:spcBef>
                <a:spcPts val="0"/>
              </a:spcBef>
              <a:spcAft>
                <a:spcPts val="0"/>
              </a:spcAft>
              <a:buClr>
                <a:schemeClr val="lt1"/>
              </a:buClr>
              <a:buSzPts val="1900"/>
              <a:buFont typeface="Amatic SC"/>
              <a:buNone/>
              <a:defRPr b="1" sz="16000">
                <a:solidFill>
                  <a:schemeClr val="lt1"/>
                </a:solidFill>
                <a:latin typeface="Amatic SC"/>
                <a:ea typeface="Amatic SC"/>
                <a:cs typeface="Amatic SC"/>
                <a:sym typeface="Amatic SC"/>
              </a:defRPr>
            </a:lvl2pPr>
            <a:lvl3pPr indent="0" lvl="2" rtl="0" algn="ctr">
              <a:spcBef>
                <a:spcPts val="0"/>
              </a:spcBef>
              <a:spcAft>
                <a:spcPts val="0"/>
              </a:spcAft>
              <a:buClr>
                <a:schemeClr val="lt1"/>
              </a:buClr>
              <a:buSzPts val="1900"/>
              <a:buFont typeface="Amatic SC"/>
              <a:buNone/>
              <a:defRPr b="1" sz="16000">
                <a:solidFill>
                  <a:schemeClr val="lt1"/>
                </a:solidFill>
                <a:latin typeface="Amatic SC"/>
                <a:ea typeface="Amatic SC"/>
                <a:cs typeface="Amatic SC"/>
                <a:sym typeface="Amatic SC"/>
              </a:defRPr>
            </a:lvl3pPr>
            <a:lvl4pPr indent="0" lvl="3" rtl="0" algn="ctr">
              <a:spcBef>
                <a:spcPts val="0"/>
              </a:spcBef>
              <a:spcAft>
                <a:spcPts val="0"/>
              </a:spcAft>
              <a:buClr>
                <a:schemeClr val="lt1"/>
              </a:buClr>
              <a:buSzPts val="1900"/>
              <a:buFont typeface="Amatic SC"/>
              <a:buNone/>
              <a:defRPr b="1" sz="16000">
                <a:solidFill>
                  <a:schemeClr val="lt1"/>
                </a:solidFill>
                <a:latin typeface="Amatic SC"/>
                <a:ea typeface="Amatic SC"/>
                <a:cs typeface="Amatic SC"/>
                <a:sym typeface="Amatic SC"/>
              </a:defRPr>
            </a:lvl4pPr>
            <a:lvl5pPr indent="0" lvl="4" rtl="0" algn="ctr">
              <a:spcBef>
                <a:spcPts val="0"/>
              </a:spcBef>
              <a:spcAft>
                <a:spcPts val="0"/>
              </a:spcAft>
              <a:buClr>
                <a:schemeClr val="lt1"/>
              </a:buClr>
              <a:buSzPts val="1900"/>
              <a:buFont typeface="Amatic SC"/>
              <a:buNone/>
              <a:defRPr b="1" sz="16000">
                <a:solidFill>
                  <a:schemeClr val="lt1"/>
                </a:solidFill>
                <a:latin typeface="Amatic SC"/>
                <a:ea typeface="Amatic SC"/>
                <a:cs typeface="Amatic SC"/>
                <a:sym typeface="Amatic SC"/>
              </a:defRPr>
            </a:lvl5pPr>
            <a:lvl6pPr indent="0" lvl="5" rtl="0" algn="ctr">
              <a:spcBef>
                <a:spcPts val="0"/>
              </a:spcBef>
              <a:spcAft>
                <a:spcPts val="0"/>
              </a:spcAft>
              <a:buClr>
                <a:schemeClr val="lt1"/>
              </a:buClr>
              <a:buSzPts val="1900"/>
              <a:buFont typeface="Amatic SC"/>
              <a:buNone/>
              <a:defRPr b="1" sz="16000">
                <a:solidFill>
                  <a:schemeClr val="lt1"/>
                </a:solidFill>
                <a:latin typeface="Amatic SC"/>
                <a:ea typeface="Amatic SC"/>
                <a:cs typeface="Amatic SC"/>
                <a:sym typeface="Amatic SC"/>
              </a:defRPr>
            </a:lvl6pPr>
            <a:lvl7pPr indent="0" lvl="6" rtl="0" algn="ctr">
              <a:spcBef>
                <a:spcPts val="0"/>
              </a:spcBef>
              <a:spcAft>
                <a:spcPts val="0"/>
              </a:spcAft>
              <a:buClr>
                <a:schemeClr val="lt1"/>
              </a:buClr>
              <a:buSzPts val="1900"/>
              <a:buFont typeface="Amatic SC"/>
              <a:buNone/>
              <a:defRPr b="1" sz="16000">
                <a:solidFill>
                  <a:schemeClr val="lt1"/>
                </a:solidFill>
                <a:latin typeface="Amatic SC"/>
                <a:ea typeface="Amatic SC"/>
                <a:cs typeface="Amatic SC"/>
                <a:sym typeface="Amatic SC"/>
              </a:defRPr>
            </a:lvl7pPr>
            <a:lvl8pPr indent="0" lvl="7" rtl="0" algn="ctr">
              <a:spcBef>
                <a:spcPts val="0"/>
              </a:spcBef>
              <a:spcAft>
                <a:spcPts val="0"/>
              </a:spcAft>
              <a:buClr>
                <a:schemeClr val="lt1"/>
              </a:buClr>
              <a:buSzPts val="1900"/>
              <a:buFont typeface="Amatic SC"/>
              <a:buNone/>
              <a:defRPr b="1" sz="16000">
                <a:solidFill>
                  <a:schemeClr val="lt1"/>
                </a:solidFill>
                <a:latin typeface="Amatic SC"/>
                <a:ea typeface="Amatic SC"/>
                <a:cs typeface="Amatic SC"/>
                <a:sym typeface="Amatic SC"/>
              </a:defRPr>
            </a:lvl8pPr>
            <a:lvl9pPr indent="0" lvl="8" rtl="0" algn="ctr">
              <a:spcBef>
                <a:spcPts val="0"/>
              </a:spcBef>
              <a:spcAft>
                <a:spcPts val="0"/>
              </a:spcAft>
              <a:buClr>
                <a:schemeClr val="lt1"/>
              </a:buClr>
              <a:buSzPts val="1900"/>
              <a:buFont typeface="Amatic SC"/>
              <a:buNone/>
              <a:defRPr b="1" sz="16000">
                <a:solidFill>
                  <a:schemeClr val="lt1"/>
                </a:solidFill>
                <a:latin typeface="Amatic SC"/>
                <a:ea typeface="Amatic SC"/>
                <a:cs typeface="Amatic SC"/>
                <a:sym typeface="Amatic SC"/>
              </a:defRPr>
            </a:lvl9pPr>
          </a:lstStyle>
          <a:p/>
        </p:txBody>
      </p:sp>
      <p:sp>
        <p:nvSpPr>
          <p:cNvPr id="227" name="Google Shape;227;p48"/>
          <p:cNvSpPr txBox="1"/>
          <p:nvPr>
            <p:ph idx="1" type="body"/>
          </p:nvPr>
        </p:nvSpPr>
        <p:spPr>
          <a:xfrm>
            <a:off x="415600" y="4406167"/>
            <a:ext cx="11360700" cy="1734300"/>
          </a:xfrm>
          <a:prstGeom prst="rect">
            <a:avLst/>
          </a:prstGeom>
          <a:noFill/>
          <a:ln>
            <a:noFill/>
          </a:ln>
        </p:spPr>
        <p:txBody>
          <a:bodyPr anchorCtr="0" anchor="t" bIns="121900" lIns="121900" spcFirstLastPara="1" rIns="121900" wrap="square" tIns="121900"/>
          <a:lstStyle>
            <a:lvl1pPr indent="-228600" lvl="0" marL="457200" marR="0" rtl="0" algn="ctr">
              <a:lnSpc>
                <a:spcPct val="115000"/>
              </a:lnSpc>
              <a:spcBef>
                <a:spcPts val="0"/>
              </a:spcBef>
              <a:spcAft>
                <a:spcPts val="0"/>
              </a:spcAft>
              <a:buClr>
                <a:schemeClr val="accent1"/>
              </a:buClr>
              <a:buSzPts val="2400"/>
              <a:buFont typeface="Source Code Pro"/>
              <a:buNone/>
              <a:defRPr b="0" i="0" sz="2400" u="none" cap="none" strike="noStrike">
                <a:solidFill>
                  <a:schemeClr val="accent1"/>
                </a:solidFill>
                <a:latin typeface="Source Code Pro"/>
                <a:ea typeface="Source Code Pro"/>
                <a:cs typeface="Source Code Pro"/>
                <a:sym typeface="Source Code Pro"/>
              </a:defRPr>
            </a:lvl1pPr>
            <a:lvl2pPr indent="-228600" lvl="1" marL="914400" marR="0" rtl="0" algn="ctr">
              <a:lnSpc>
                <a:spcPct val="115000"/>
              </a:lnSpc>
              <a:spcBef>
                <a:spcPts val="2100"/>
              </a:spcBef>
              <a:spcAft>
                <a:spcPts val="0"/>
              </a:spcAft>
              <a:buClr>
                <a:schemeClr val="accent1"/>
              </a:buClr>
              <a:buSzPts val="1900"/>
              <a:buFont typeface="Source Code Pro"/>
              <a:buNone/>
              <a:defRPr b="0" i="0" sz="1900" u="none" cap="none" strike="noStrike">
                <a:solidFill>
                  <a:schemeClr val="accent1"/>
                </a:solidFill>
                <a:latin typeface="Source Code Pro"/>
                <a:ea typeface="Source Code Pro"/>
                <a:cs typeface="Source Code Pro"/>
                <a:sym typeface="Source Code Pro"/>
              </a:defRPr>
            </a:lvl2pPr>
            <a:lvl3pPr indent="-228600" lvl="2" marL="1371600" marR="0" rtl="0" algn="ctr">
              <a:lnSpc>
                <a:spcPct val="115000"/>
              </a:lnSpc>
              <a:spcBef>
                <a:spcPts val="2100"/>
              </a:spcBef>
              <a:spcAft>
                <a:spcPts val="0"/>
              </a:spcAft>
              <a:buClr>
                <a:schemeClr val="accent1"/>
              </a:buClr>
              <a:buSzPts val="1900"/>
              <a:buFont typeface="Source Code Pro"/>
              <a:buNone/>
              <a:defRPr b="0" i="0" sz="1900" u="none" cap="none" strike="noStrike">
                <a:solidFill>
                  <a:schemeClr val="accent1"/>
                </a:solidFill>
                <a:latin typeface="Source Code Pro"/>
                <a:ea typeface="Source Code Pro"/>
                <a:cs typeface="Source Code Pro"/>
                <a:sym typeface="Source Code Pro"/>
              </a:defRPr>
            </a:lvl3pPr>
            <a:lvl4pPr indent="-228600" lvl="3" marL="1828800" marR="0" rtl="0" algn="ctr">
              <a:lnSpc>
                <a:spcPct val="115000"/>
              </a:lnSpc>
              <a:spcBef>
                <a:spcPts val="2100"/>
              </a:spcBef>
              <a:spcAft>
                <a:spcPts val="0"/>
              </a:spcAft>
              <a:buClr>
                <a:schemeClr val="accent1"/>
              </a:buClr>
              <a:buSzPts val="1900"/>
              <a:buFont typeface="Source Code Pro"/>
              <a:buNone/>
              <a:defRPr b="0" i="0" sz="1900" u="none" cap="none" strike="noStrike">
                <a:solidFill>
                  <a:schemeClr val="accent1"/>
                </a:solidFill>
                <a:latin typeface="Source Code Pro"/>
                <a:ea typeface="Source Code Pro"/>
                <a:cs typeface="Source Code Pro"/>
                <a:sym typeface="Source Code Pro"/>
              </a:defRPr>
            </a:lvl4pPr>
            <a:lvl5pPr indent="-228600" lvl="4" marL="2286000" marR="0" rtl="0" algn="ctr">
              <a:lnSpc>
                <a:spcPct val="115000"/>
              </a:lnSpc>
              <a:spcBef>
                <a:spcPts val="2100"/>
              </a:spcBef>
              <a:spcAft>
                <a:spcPts val="0"/>
              </a:spcAft>
              <a:buClr>
                <a:schemeClr val="accent1"/>
              </a:buClr>
              <a:buSzPts val="1900"/>
              <a:buFont typeface="Source Code Pro"/>
              <a:buNone/>
              <a:defRPr b="0" i="0" sz="1900" u="none" cap="none" strike="noStrike">
                <a:solidFill>
                  <a:schemeClr val="accent1"/>
                </a:solidFill>
                <a:latin typeface="Source Code Pro"/>
                <a:ea typeface="Source Code Pro"/>
                <a:cs typeface="Source Code Pro"/>
                <a:sym typeface="Source Code Pro"/>
              </a:defRPr>
            </a:lvl5pPr>
            <a:lvl6pPr indent="-228600" lvl="5" marL="2743200" marR="0" rtl="0" algn="ctr">
              <a:lnSpc>
                <a:spcPct val="115000"/>
              </a:lnSpc>
              <a:spcBef>
                <a:spcPts val="2100"/>
              </a:spcBef>
              <a:spcAft>
                <a:spcPts val="0"/>
              </a:spcAft>
              <a:buClr>
                <a:schemeClr val="accent1"/>
              </a:buClr>
              <a:buSzPts val="1900"/>
              <a:buFont typeface="Source Code Pro"/>
              <a:buNone/>
              <a:defRPr b="0" i="0" sz="1900" u="none" cap="none" strike="noStrike">
                <a:solidFill>
                  <a:schemeClr val="accent1"/>
                </a:solidFill>
                <a:latin typeface="Source Code Pro"/>
                <a:ea typeface="Source Code Pro"/>
                <a:cs typeface="Source Code Pro"/>
                <a:sym typeface="Source Code Pro"/>
              </a:defRPr>
            </a:lvl6pPr>
            <a:lvl7pPr indent="-228600" lvl="6" marL="3200400" marR="0" rtl="0" algn="ctr">
              <a:lnSpc>
                <a:spcPct val="115000"/>
              </a:lnSpc>
              <a:spcBef>
                <a:spcPts val="2100"/>
              </a:spcBef>
              <a:spcAft>
                <a:spcPts val="0"/>
              </a:spcAft>
              <a:buClr>
                <a:schemeClr val="accent1"/>
              </a:buClr>
              <a:buSzPts val="1900"/>
              <a:buFont typeface="Source Code Pro"/>
              <a:buNone/>
              <a:defRPr b="0" i="0" sz="1900" u="none" cap="none" strike="noStrike">
                <a:solidFill>
                  <a:schemeClr val="accent1"/>
                </a:solidFill>
                <a:latin typeface="Source Code Pro"/>
                <a:ea typeface="Source Code Pro"/>
                <a:cs typeface="Source Code Pro"/>
                <a:sym typeface="Source Code Pro"/>
              </a:defRPr>
            </a:lvl7pPr>
            <a:lvl8pPr indent="-228600" lvl="7" marL="3657600" marR="0" rtl="0" algn="ctr">
              <a:lnSpc>
                <a:spcPct val="115000"/>
              </a:lnSpc>
              <a:spcBef>
                <a:spcPts val="2100"/>
              </a:spcBef>
              <a:spcAft>
                <a:spcPts val="0"/>
              </a:spcAft>
              <a:buClr>
                <a:schemeClr val="accent1"/>
              </a:buClr>
              <a:buSzPts val="1900"/>
              <a:buFont typeface="Source Code Pro"/>
              <a:buNone/>
              <a:defRPr b="0" i="0" sz="1900" u="none" cap="none" strike="noStrike">
                <a:solidFill>
                  <a:schemeClr val="accent1"/>
                </a:solidFill>
                <a:latin typeface="Source Code Pro"/>
                <a:ea typeface="Source Code Pro"/>
                <a:cs typeface="Source Code Pro"/>
                <a:sym typeface="Source Code Pro"/>
              </a:defRPr>
            </a:lvl8pPr>
            <a:lvl9pPr indent="-228600" lvl="8" marL="4114800" marR="0" rtl="0" algn="ctr">
              <a:lnSpc>
                <a:spcPct val="115000"/>
              </a:lnSpc>
              <a:spcBef>
                <a:spcPts val="2100"/>
              </a:spcBef>
              <a:spcAft>
                <a:spcPts val="2100"/>
              </a:spcAft>
              <a:buClr>
                <a:schemeClr val="accent1"/>
              </a:buClr>
              <a:buSzPts val="1900"/>
              <a:buFont typeface="Source Code Pro"/>
              <a:buNone/>
              <a:defRPr b="0" i="0" sz="1900" u="none" cap="none" strike="noStrike">
                <a:solidFill>
                  <a:schemeClr val="accent1"/>
                </a:solidFill>
                <a:latin typeface="Source Code Pro"/>
                <a:ea typeface="Source Code Pro"/>
                <a:cs typeface="Source Code Pro"/>
                <a:sym typeface="Source Code Pro"/>
              </a:defRPr>
            </a:lvl9pPr>
          </a:lstStyle>
          <a:p/>
        </p:txBody>
      </p:sp>
      <p:sp>
        <p:nvSpPr>
          <p:cNvPr id="228" name="Google Shape;228;p48"/>
          <p:cNvSpPr txBox="1"/>
          <p:nvPr>
            <p:ph idx="12" type="sldNum"/>
          </p:nvPr>
        </p:nvSpPr>
        <p:spPr>
          <a:xfrm>
            <a:off x="11296609" y="6217621"/>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nl-BE"/>
              <a:t>‹#›</a:t>
            </a:fld>
            <a:endParaRPr sz="1300">
              <a:solidFill>
                <a:schemeClr val="accent1"/>
              </a:solidFill>
              <a:latin typeface="Source Code Pro"/>
              <a:ea typeface="Source Code Pro"/>
              <a:cs typeface="Source Code Pro"/>
              <a:sym typeface="Source Code Pro"/>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29" name="Shape 229"/>
        <p:cNvGrpSpPr/>
        <p:nvPr/>
      </p:nvGrpSpPr>
      <p:grpSpPr>
        <a:xfrm>
          <a:off x="0" y="0"/>
          <a:ext cx="0" cy="0"/>
          <a:chOff x="0" y="0"/>
          <a:chExt cx="0" cy="0"/>
        </a:xfrm>
      </p:grpSpPr>
      <p:sp>
        <p:nvSpPr>
          <p:cNvPr id="230" name="Google Shape;230;p49"/>
          <p:cNvSpPr txBox="1"/>
          <p:nvPr>
            <p:ph idx="12" type="sldNum"/>
          </p:nvPr>
        </p:nvSpPr>
        <p:spPr>
          <a:xfrm>
            <a:off x="11296609" y="6217621"/>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nl-BE"/>
              <a:t>‹#›</a:t>
            </a:fld>
            <a:endParaRPr sz="1300">
              <a:solidFill>
                <a:schemeClr val="accent1"/>
              </a:solidFill>
              <a:latin typeface="Source Code Pro"/>
              <a:ea typeface="Source Code Pro"/>
              <a:cs typeface="Source Code Pro"/>
              <a:sym typeface="Source Code Pro"/>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 en object" type="obj">
  <p:cSld name="OBJECT">
    <p:spTree>
      <p:nvGrpSpPr>
        <p:cNvPr id="235" name="Shape 235"/>
        <p:cNvGrpSpPr/>
        <p:nvPr/>
      </p:nvGrpSpPr>
      <p:grpSpPr>
        <a:xfrm>
          <a:off x="0" y="0"/>
          <a:ext cx="0" cy="0"/>
          <a:chOff x="0" y="0"/>
          <a:chExt cx="0" cy="0"/>
        </a:xfrm>
      </p:grpSpPr>
      <p:sp>
        <p:nvSpPr>
          <p:cNvPr id="236" name="Google Shape;236;p51"/>
          <p:cNvSpPr txBox="1"/>
          <p:nvPr>
            <p:ph type="title"/>
          </p:nvPr>
        </p:nvSpPr>
        <p:spPr>
          <a:xfrm>
            <a:off x="609600" y="274638"/>
            <a:ext cx="10972800" cy="1143300"/>
          </a:xfrm>
          <a:prstGeom prst="rect">
            <a:avLst/>
          </a:prstGeom>
          <a:noFill/>
          <a:ln>
            <a:noFill/>
          </a:ln>
        </p:spPr>
        <p:txBody>
          <a:bodyPr anchorCtr="0" anchor="ctr" bIns="121900" lIns="121900" spcFirstLastPara="1" rIns="121900" wrap="square" tIns="121900"/>
          <a:lstStyle>
            <a:lvl1pPr lvl="0" marR="0" rtl="0" algn="ctr">
              <a:lnSpc>
                <a:spcPct val="100000"/>
              </a:lnSpc>
              <a:spcBef>
                <a:spcPts val="0"/>
              </a:spcBef>
              <a:spcAft>
                <a:spcPts val="0"/>
              </a:spcAft>
              <a:buClr>
                <a:schemeClr val="dk1"/>
              </a:buClr>
              <a:buSzPts val="3700"/>
              <a:buFont typeface="Calibri"/>
              <a:buNone/>
              <a:defRPr b="0" i="0" sz="59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37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2400" u="none" cap="none" strike="noStrike">
                <a:solidFill>
                  <a:schemeClr val="dk1"/>
                </a:solidFill>
                <a:latin typeface="Arial"/>
                <a:ea typeface="Arial"/>
                <a:cs typeface="Arial"/>
                <a:sym typeface="Arial"/>
              </a:defRPr>
            </a:lvl9pPr>
          </a:lstStyle>
          <a:p/>
        </p:txBody>
      </p:sp>
      <p:sp>
        <p:nvSpPr>
          <p:cNvPr id="237" name="Google Shape;237;p51"/>
          <p:cNvSpPr txBox="1"/>
          <p:nvPr>
            <p:ph idx="1" type="body"/>
          </p:nvPr>
        </p:nvSpPr>
        <p:spPr>
          <a:xfrm>
            <a:off x="609600" y="1600200"/>
            <a:ext cx="10972800" cy="4526100"/>
          </a:xfrm>
          <a:prstGeom prst="rect">
            <a:avLst/>
          </a:prstGeom>
          <a:noFill/>
          <a:ln>
            <a:noFill/>
          </a:ln>
        </p:spPr>
        <p:txBody>
          <a:bodyPr anchorCtr="0" anchor="t" bIns="121900" lIns="121900" spcFirstLastPara="1" rIns="121900" wrap="square" tIns="121900"/>
          <a:lstStyle>
            <a:lvl1pPr indent="-501650" lvl="0" marL="457200" marR="0" rtl="0" algn="l">
              <a:lnSpc>
                <a:spcPct val="115000"/>
              </a:lnSpc>
              <a:spcBef>
                <a:spcPts val="900"/>
              </a:spcBef>
              <a:spcAft>
                <a:spcPts val="0"/>
              </a:spcAft>
              <a:buClr>
                <a:schemeClr val="dk1"/>
              </a:buClr>
              <a:buSzPts val="4300"/>
              <a:buFont typeface="Arial"/>
              <a:buChar char="•"/>
              <a:defRPr b="0" i="0" sz="4300" u="none" cap="none" strike="noStrike">
                <a:solidFill>
                  <a:schemeClr val="dk1"/>
                </a:solidFill>
                <a:latin typeface="Calibri"/>
                <a:ea typeface="Calibri"/>
                <a:cs typeface="Calibri"/>
                <a:sym typeface="Calibri"/>
              </a:defRPr>
            </a:lvl1pPr>
            <a:lvl2pPr indent="-463550" lvl="1" marL="914400" marR="0" rtl="0" algn="l">
              <a:lnSpc>
                <a:spcPct val="115000"/>
              </a:lnSpc>
              <a:spcBef>
                <a:spcPts val="2100"/>
              </a:spcBef>
              <a:spcAft>
                <a:spcPts val="0"/>
              </a:spcAft>
              <a:buClr>
                <a:schemeClr val="dk1"/>
              </a:buClr>
              <a:buSzPts val="3700"/>
              <a:buFont typeface="Arial"/>
              <a:buChar char="–"/>
              <a:defRPr b="0" i="0" sz="3700" u="none" cap="none" strike="noStrike">
                <a:solidFill>
                  <a:schemeClr val="dk1"/>
                </a:solidFill>
                <a:latin typeface="Calibri"/>
                <a:ea typeface="Calibri"/>
                <a:cs typeface="Calibri"/>
                <a:sym typeface="Calibri"/>
              </a:defRPr>
            </a:lvl2pPr>
            <a:lvl3pPr indent="-431800" lvl="2" marL="1371600" marR="0" rtl="0" algn="l">
              <a:lnSpc>
                <a:spcPct val="115000"/>
              </a:lnSpc>
              <a:spcBef>
                <a:spcPts val="21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3pPr>
            <a:lvl4pPr indent="-400050" lvl="3" marL="1828800" marR="0" rtl="0" algn="l">
              <a:lnSpc>
                <a:spcPct val="115000"/>
              </a:lnSpc>
              <a:spcBef>
                <a:spcPts val="21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4pPr>
            <a:lvl5pPr indent="-400050" lvl="4" marL="2286000" marR="0" rtl="0" algn="l">
              <a:lnSpc>
                <a:spcPct val="115000"/>
              </a:lnSpc>
              <a:spcBef>
                <a:spcPts val="21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5pPr>
            <a:lvl6pPr indent="-400050" lvl="5" marL="2743200" marR="0" rtl="0" algn="l">
              <a:lnSpc>
                <a:spcPct val="115000"/>
              </a:lnSpc>
              <a:spcBef>
                <a:spcPts val="21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indent="-400050" lvl="6" marL="3200400" marR="0" rtl="0" algn="l">
              <a:lnSpc>
                <a:spcPct val="115000"/>
              </a:lnSpc>
              <a:spcBef>
                <a:spcPts val="21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indent="-400050" lvl="7" marL="3657600" marR="0" rtl="0" algn="l">
              <a:lnSpc>
                <a:spcPct val="115000"/>
              </a:lnSpc>
              <a:spcBef>
                <a:spcPts val="21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indent="-400050" lvl="8" marL="4114800" marR="0" rtl="0" algn="l">
              <a:lnSpc>
                <a:spcPct val="115000"/>
              </a:lnSpc>
              <a:spcBef>
                <a:spcPts val="2100"/>
              </a:spcBef>
              <a:spcAft>
                <a:spcPts val="210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
        <p:nvSpPr>
          <p:cNvPr id="238" name="Google Shape;238;p51"/>
          <p:cNvSpPr txBox="1"/>
          <p:nvPr>
            <p:ph idx="10" type="dt"/>
          </p:nvPr>
        </p:nvSpPr>
        <p:spPr>
          <a:xfrm>
            <a:off x="609600" y="6356350"/>
            <a:ext cx="2844900" cy="365100"/>
          </a:xfrm>
          <a:prstGeom prst="rect">
            <a:avLst/>
          </a:prstGeom>
          <a:noFill/>
          <a:ln>
            <a:noFill/>
          </a:ln>
        </p:spPr>
        <p:txBody>
          <a:bodyPr anchorCtr="0" anchor="ctr" bIns="121900" lIns="121900" spcFirstLastPara="1" rIns="121900" wrap="square" tIns="121900"/>
          <a:lstStyle>
            <a:lvl1pPr lvl="0" marR="0" rtl="0" algn="l">
              <a:lnSpc>
                <a:spcPct val="100000"/>
              </a:lnSpc>
              <a:spcBef>
                <a:spcPts val="0"/>
              </a:spcBef>
              <a:spcAft>
                <a:spcPts val="0"/>
              </a:spcAft>
              <a:buClr>
                <a:srgbClr val="000000"/>
              </a:buClr>
              <a:buSzPts val="1900"/>
              <a:buFont typeface="Arial"/>
              <a:buNone/>
              <a:defRPr b="0" i="0" sz="16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9pPr>
          </a:lstStyle>
          <a:p/>
        </p:txBody>
      </p:sp>
      <p:sp>
        <p:nvSpPr>
          <p:cNvPr id="239" name="Google Shape;239;p51"/>
          <p:cNvSpPr txBox="1"/>
          <p:nvPr>
            <p:ph idx="11" type="ftr"/>
          </p:nvPr>
        </p:nvSpPr>
        <p:spPr>
          <a:xfrm>
            <a:off x="4165600" y="6356350"/>
            <a:ext cx="3860700" cy="365100"/>
          </a:xfrm>
          <a:prstGeom prst="rect">
            <a:avLst/>
          </a:prstGeom>
          <a:noFill/>
          <a:ln>
            <a:noFill/>
          </a:ln>
        </p:spPr>
        <p:txBody>
          <a:bodyPr anchorCtr="0" anchor="ctr" bIns="121900" lIns="121900" spcFirstLastPara="1" rIns="121900" wrap="square" tIns="121900"/>
          <a:lstStyle>
            <a:lvl1pPr lvl="0" marR="0" rtl="0" algn="ctr">
              <a:lnSpc>
                <a:spcPct val="100000"/>
              </a:lnSpc>
              <a:spcBef>
                <a:spcPts val="0"/>
              </a:spcBef>
              <a:spcAft>
                <a:spcPts val="0"/>
              </a:spcAft>
              <a:buClr>
                <a:srgbClr val="000000"/>
              </a:buClr>
              <a:buSzPts val="1900"/>
              <a:buFont typeface="Arial"/>
              <a:buNone/>
              <a:defRPr b="0" i="0" sz="16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9pPr>
          </a:lstStyle>
          <a:p/>
        </p:txBody>
      </p:sp>
      <p:sp>
        <p:nvSpPr>
          <p:cNvPr id="240" name="Google Shape;240;p51"/>
          <p:cNvSpPr txBox="1"/>
          <p:nvPr>
            <p:ph idx="12" type="sldNum"/>
          </p:nvPr>
        </p:nvSpPr>
        <p:spPr>
          <a:xfrm>
            <a:off x="8737600" y="6356350"/>
            <a:ext cx="2844900" cy="365100"/>
          </a:xfrm>
          <a:prstGeom prst="rect">
            <a:avLst/>
          </a:prstGeom>
          <a:noFill/>
          <a:ln>
            <a:noFill/>
          </a:ln>
        </p:spPr>
        <p:txBody>
          <a:bodyPr anchorCtr="0" anchor="ctr" bIns="60925" lIns="121900" spcFirstLastPara="1" rIns="121900" wrap="square" tIns="60925">
            <a:noAutofit/>
          </a:bodyPr>
          <a:lstStyle>
            <a:lvl1pPr indent="0" lvl="0"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241" name="Shape 241"/>
        <p:cNvGrpSpPr/>
        <p:nvPr/>
      </p:nvGrpSpPr>
      <p:grpSpPr>
        <a:xfrm>
          <a:off x="0" y="0"/>
          <a:ext cx="0" cy="0"/>
          <a:chOff x="0" y="0"/>
          <a:chExt cx="0" cy="0"/>
        </a:xfrm>
      </p:grpSpPr>
      <p:sp>
        <p:nvSpPr>
          <p:cNvPr id="242" name="Google Shape;242;p52"/>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lstStyle>
            <a:lvl1pPr lvl="0" marR="0" rtl="0" algn="ctr">
              <a:lnSpc>
                <a:spcPct val="100000"/>
              </a:lnSpc>
              <a:spcBef>
                <a:spcPts val="0"/>
              </a:spcBef>
              <a:spcAft>
                <a:spcPts val="0"/>
              </a:spcAft>
              <a:buClr>
                <a:schemeClr val="dk1"/>
              </a:buClr>
              <a:buSzPts val="6900"/>
              <a:buFont typeface="Arial"/>
              <a:buNone/>
              <a:defRPr b="0" i="0" sz="69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dk1"/>
              </a:buClr>
              <a:buSzPts val="6900"/>
              <a:buFont typeface="Arial"/>
              <a:buNone/>
              <a:defRPr b="0" i="0" sz="6900" u="none" cap="none" strike="noStrike">
                <a:solidFill>
                  <a:schemeClr val="dk1"/>
                </a:solidFill>
                <a:latin typeface="Arial"/>
                <a:ea typeface="Arial"/>
                <a:cs typeface="Arial"/>
                <a:sym typeface="Arial"/>
              </a:defRPr>
            </a:lvl2pPr>
            <a:lvl3pPr lvl="2" marR="0" rtl="0" algn="ctr">
              <a:lnSpc>
                <a:spcPct val="100000"/>
              </a:lnSpc>
              <a:spcBef>
                <a:spcPts val="0"/>
              </a:spcBef>
              <a:spcAft>
                <a:spcPts val="0"/>
              </a:spcAft>
              <a:buClr>
                <a:schemeClr val="dk1"/>
              </a:buClr>
              <a:buSzPts val="6900"/>
              <a:buFont typeface="Arial"/>
              <a:buNone/>
              <a:defRPr b="0" i="0" sz="6900" u="none" cap="none" strike="noStrike">
                <a:solidFill>
                  <a:schemeClr val="dk1"/>
                </a:solidFill>
                <a:latin typeface="Arial"/>
                <a:ea typeface="Arial"/>
                <a:cs typeface="Arial"/>
                <a:sym typeface="Arial"/>
              </a:defRPr>
            </a:lvl3pPr>
            <a:lvl4pPr lvl="3" marR="0" rtl="0" algn="ctr">
              <a:lnSpc>
                <a:spcPct val="100000"/>
              </a:lnSpc>
              <a:spcBef>
                <a:spcPts val="0"/>
              </a:spcBef>
              <a:spcAft>
                <a:spcPts val="0"/>
              </a:spcAft>
              <a:buClr>
                <a:schemeClr val="dk1"/>
              </a:buClr>
              <a:buSzPts val="6900"/>
              <a:buFont typeface="Arial"/>
              <a:buNone/>
              <a:defRPr b="0" i="0" sz="6900" u="none" cap="none" strike="noStrike">
                <a:solidFill>
                  <a:schemeClr val="dk1"/>
                </a:solidFill>
                <a:latin typeface="Arial"/>
                <a:ea typeface="Arial"/>
                <a:cs typeface="Arial"/>
                <a:sym typeface="Arial"/>
              </a:defRPr>
            </a:lvl4pPr>
            <a:lvl5pPr lvl="4" marR="0" rtl="0" algn="ctr">
              <a:lnSpc>
                <a:spcPct val="100000"/>
              </a:lnSpc>
              <a:spcBef>
                <a:spcPts val="0"/>
              </a:spcBef>
              <a:spcAft>
                <a:spcPts val="0"/>
              </a:spcAft>
              <a:buClr>
                <a:schemeClr val="dk1"/>
              </a:buClr>
              <a:buSzPts val="6900"/>
              <a:buFont typeface="Arial"/>
              <a:buNone/>
              <a:defRPr b="0" i="0" sz="6900" u="none" cap="none" strike="noStrike">
                <a:solidFill>
                  <a:schemeClr val="dk1"/>
                </a:solidFill>
                <a:latin typeface="Arial"/>
                <a:ea typeface="Arial"/>
                <a:cs typeface="Arial"/>
                <a:sym typeface="Arial"/>
              </a:defRPr>
            </a:lvl5pPr>
            <a:lvl6pPr lvl="5" marR="0" rtl="0" algn="ctr">
              <a:lnSpc>
                <a:spcPct val="100000"/>
              </a:lnSpc>
              <a:spcBef>
                <a:spcPts val="0"/>
              </a:spcBef>
              <a:spcAft>
                <a:spcPts val="0"/>
              </a:spcAft>
              <a:buClr>
                <a:schemeClr val="dk1"/>
              </a:buClr>
              <a:buSzPts val="6900"/>
              <a:buFont typeface="Arial"/>
              <a:buNone/>
              <a:defRPr b="0" i="0" sz="6900" u="none" cap="none" strike="noStrike">
                <a:solidFill>
                  <a:schemeClr val="dk1"/>
                </a:solidFill>
                <a:latin typeface="Arial"/>
                <a:ea typeface="Arial"/>
                <a:cs typeface="Arial"/>
                <a:sym typeface="Arial"/>
              </a:defRPr>
            </a:lvl6pPr>
            <a:lvl7pPr lvl="6" marR="0" rtl="0" algn="ctr">
              <a:lnSpc>
                <a:spcPct val="100000"/>
              </a:lnSpc>
              <a:spcBef>
                <a:spcPts val="0"/>
              </a:spcBef>
              <a:spcAft>
                <a:spcPts val="0"/>
              </a:spcAft>
              <a:buClr>
                <a:schemeClr val="dk1"/>
              </a:buClr>
              <a:buSzPts val="6900"/>
              <a:buFont typeface="Arial"/>
              <a:buNone/>
              <a:defRPr b="0" i="0" sz="6900" u="none" cap="none" strike="noStrike">
                <a:solidFill>
                  <a:schemeClr val="dk1"/>
                </a:solidFill>
                <a:latin typeface="Arial"/>
                <a:ea typeface="Arial"/>
                <a:cs typeface="Arial"/>
                <a:sym typeface="Arial"/>
              </a:defRPr>
            </a:lvl7pPr>
            <a:lvl8pPr lvl="7" marR="0" rtl="0" algn="ctr">
              <a:lnSpc>
                <a:spcPct val="100000"/>
              </a:lnSpc>
              <a:spcBef>
                <a:spcPts val="0"/>
              </a:spcBef>
              <a:spcAft>
                <a:spcPts val="0"/>
              </a:spcAft>
              <a:buClr>
                <a:schemeClr val="dk1"/>
              </a:buClr>
              <a:buSzPts val="6900"/>
              <a:buFont typeface="Arial"/>
              <a:buNone/>
              <a:defRPr b="0" i="0" sz="6900" u="none" cap="none" strike="noStrike">
                <a:solidFill>
                  <a:schemeClr val="dk1"/>
                </a:solidFill>
                <a:latin typeface="Arial"/>
                <a:ea typeface="Arial"/>
                <a:cs typeface="Arial"/>
                <a:sym typeface="Arial"/>
              </a:defRPr>
            </a:lvl8pPr>
            <a:lvl9pPr lvl="8" marR="0" rtl="0" algn="ctr">
              <a:lnSpc>
                <a:spcPct val="100000"/>
              </a:lnSpc>
              <a:spcBef>
                <a:spcPts val="0"/>
              </a:spcBef>
              <a:spcAft>
                <a:spcPts val="0"/>
              </a:spcAft>
              <a:buClr>
                <a:schemeClr val="dk1"/>
              </a:buClr>
              <a:buSzPts val="6900"/>
              <a:buFont typeface="Arial"/>
              <a:buNone/>
              <a:defRPr b="0" i="0" sz="6900" u="none" cap="none" strike="noStrike">
                <a:solidFill>
                  <a:schemeClr val="dk1"/>
                </a:solidFill>
                <a:latin typeface="Arial"/>
                <a:ea typeface="Arial"/>
                <a:cs typeface="Arial"/>
                <a:sym typeface="Arial"/>
              </a:defRPr>
            </a:lvl9pPr>
          </a:lstStyle>
          <a:p/>
        </p:txBody>
      </p:sp>
      <p:sp>
        <p:nvSpPr>
          <p:cNvPr id="243" name="Google Shape;243;p52"/>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lstStyle>
            <a:lvl1pPr lvl="0" marR="0" rtl="0" algn="ctr">
              <a:lnSpc>
                <a:spcPct val="100000"/>
              </a:lnSpc>
              <a:spcBef>
                <a:spcPts val="0"/>
              </a:spcBef>
              <a:spcAft>
                <a:spcPts val="0"/>
              </a:spcAft>
              <a:buClr>
                <a:schemeClr val="dk2"/>
              </a:buClr>
              <a:buSzPts val="3700"/>
              <a:buFont typeface="Arial"/>
              <a:buNone/>
              <a:defRPr b="0" i="0" sz="3700" u="none" cap="none" strike="noStrike">
                <a:solidFill>
                  <a:schemeClr val="dk2"/>
                </a:solidFill>
                <a:latin typeface="Arial"/>
                <a:ea typeface="Arial"/>
                <a:cs typeface="Arial"/>
                <a:sym typeface="Arial"/>
              </a:defRPr>
            </a:lvl1pPr>
            <a:lvl2pPr lvl="1" marR="0" rtl="0" algn="ctr">
              <a:lnSpc>
                <a:spcPct val="100000"/>
              </a:lnSpc>
              <a:spcBef>
                <a:spcPts val="0"/>
              </a:spcBef>
              <a:spcAft>
                <a:spcPts val="0"/>
              </a:spcAft>
              <a:buClr>
                <a:schemeClr val="dk2"/>
              </a:buClr>
              <a:buSzPts val="3700"/>
              <a:buFont typeface="Arial"/>
              <a:buNone/>
              <a:defRPr b="0" i="0" sz="3700" u="none" cap="none" strike="noStrike">
                <a:solidFill>
                  <a:schemeClr val="dk2"/>
                </a:solidFill>
                <a:latin typeface="Arial"/>
                <a:ea typeface="Arial"/>
                <a:cs typeface="Arial"/>
                <a:sym typeface="Arial"/>
              </a:defRPr>
            </a:lvl2pPr>
            <a:lvl3pPr lvl="2" marR="0" rtl="0" algn="ctr">
              <a:lnSpc>
                <a:spcPct val="100000"/>
              </a:lnSpc>
              <a:spcBef>
                <a:spcPts val="0"/>
              </a:spcBef>
              <a:spcAft>
                <a:spcPts val="0"/>
              </a:spcAft>
              <a:buClr>
                <a:schemeClr val="dk2"/>
              </a:buClr>
              <a:buSzPts val="3700"/>
              <a:buFont typeface="Arial"/>
              <a:buNone/>
              <a:defRPr b="0" i="0" sz="3700" u="none" cap="none" strike="noStrike">
                <a:solidFill>
                  <a:schemeClr val="dk2"/>
                </a:solidFill>
                <a:latin typeface="Arial"/>
                <a:ea typeface="Arial"/>
                <a:cs typeface="Arial"/>
                <a:sym typeface="Arial"/>
              </a:defRPr>
            </a:lvl3pPr>
            <a:lvl4pPr lvl="3" marR="0" rtl="0" algn="ctr">
              <a:lnSpc>
                <a:spcPct val="100000"/>
              </a:lnSpc>
              <a:spcBef>
                <a:spcPts val="0"/>
              </a:spcBef>
              <a:spcAft>
                <a:spcPts val="0"/>
              </a:spcAft>
              <a:buClr>
                <a:schemeClr val="dk2"/>
              </a:buClr>
              <a:buSzPts val="3700"/>
              <a:buFont typeface="Arial"/>
              <a:buNone/>
              <a:defRPr b="0" i="0" sz="3700" u="none" cap="none" strike="noStrike">
                <a:solidFill>
                  <a:schemeClr val="dk2"/>
                </a:solidFill>
                <a:latin typeface="Arial"/>
                <a:ea typeface="Arial"/>
                <a:cs typeface="Arial"/>
                <a:sym typeface="Arial"/>
              </a:defRPr>
            </a:lvl4pPr>
            <a:lvl5pPr lvl="4" marR="0" rtl="0" algn="ctr">
              <a:lnSpc>
                <a:spcPct val="100000"/>
              </a:lnSpc>
              <a:spcBef>
                <a:spcPts val="0"/>
              </a:spcBef>
              <a:spcAft>
                <a:spcPts val="0"/>
              </a:spcAft>
              <a:buClr>
                <a:schemeClr val="dk2"/>
              </a:buClr>
              <a:buSzPts val="3700"/>
              <a:buFont typeface="Arial"/>
              <a:buNone/>
              <a:defRPr b="0" i="0" sz="3700" u="none" cap="none" strike="noStrike">
                <a:solidFill>
                  <a:schemeClr val="dk2"/>
                </a:solidFill>
                <a:latin typeface="Arial"/>
                <a:ea typeface="Arial"/>
                <a:cs typeface="Arial"/>
                <a:sym typeface="Arial"/>
              </a:defRPr>
            </a:lvl5pPr>
            <a:lvl6pPr lvl="5" marR="0" rtl="0" algn="ctr">
              <a:lnSpc>
                <a:spcPct val="100000"/>
              </a:lnSpc>
              <a:spcBef>
                <a:spcPts val="0"/>
              </a:spcBef>
              <a:spcAft>
                <a:spcPts val="0"/>
              </a:spcAft>
              <a:buClr>
                <a:schemeClr val="dk2"/>
              </a:buClr>
              <a:buSzPts val="3700"/>
              <a:buFont typeface="Arial"/>
              <a:buNone/>
              <a:defRPr b="0" i="0" sz="3700" u="none" cap="none" strike="noStrike">
                <a:solidFill>
                  <a:schemeClr val="dk2"/>
                </a:solidFill>
                <a:latin typeface="Arial"/>
                <a:ea typeface="Arial"/>
                <a:cs typeface="Arial"/>
                <a:sym typeface="Arial"/>
              </a:defRPr>
            </a:lvl6pPr>
            <a:lvl7pPr lvl="6" marR="0" rtl="0" algn="ctr">
              <a:lnSpc>
                <a:spcPct val="100000"/>
              </a:lnSpc>
              <a:spcBef>
                <a:spcPts val="0"/>
              </a:spcBef>
              <a:spcAft>
                <a:spcPts val="0"/>
              </a:spcAft>
              <a:buClr>
                <a:schemeClr val="dk2"/>
              </a:buClr>
              <a:buSzPts val="3700"/>
              <a:buFont typeface="Arial"/>
              <a:buNone/>
              <a:defRPr b="0" i="0" sz="3700" u="none" cap="none" strike="noStrike">
                <a:solidFill>
                  <a:schemeClr val="dk2"/>
                </a:solidFill>
                <a:latin typeface="Arial"/>
                <a:ea typeface="Arial"/>
                <a:cs typeface="Arial"/>
                <a:sym typeface="Arial"/>
              </a:defRPr>
            </a:lvl7pPr>
            <a:lvl8pPr lvl="7" marR="0" rtl="0" algn="ctr">
              <a:lnSpc>
                <a:spcPct val="100000"/>
              </a:lnSpc>
              <a:spcBef>
                <a:spcPts val="0"/>
              </a:spcBef>
              <a:spcAft>
                <a:spcPts val="0"/>
              </a:spcAft>
              <a:buClr>
                <a:schemeClr val="dk2"/>
              </a:buClr>
              <a:buSzPts val="3700"/>
              <a:buFont typeface="Arial"/>
              <a:buNone/>
              <a:defRPr b="0" i="0" sz="3700" u="none" cap="none" strike="noStrike">
                <a:solidFill>
                  <a:schemeClr val="dk2"/>
                </a:solidFill>
                <a:latin typeface="Arial"/>
                <a:ea typeface="Arial"/>
                <a:cs typeface="Arial"/>
                <a:sym typeface="Arial"/>
              </a:defRPr>
            </a:lvl8pPr>
            <a:lvl9pPr lvl="8" marR="0" rtl="0" algn="ctr">
              <a:lnSpc>
                <a:spcPct val="100000"/>
              </a:lnSpc>
              <a:spcBef>
                <a:spcPts val="0"/>
              </a:spcBef>
              <a:spcAft>
                <a:spcPts val="0"/>
              </a:spcAft>
              <a:buClr>
                <a:schemeClr val="dk2"/>
              </a:buClr>
              <a:buSzPts val="3700"/>
              <a:buFont typeface="Arial"/>
              <a:buNone/>
              <a:defRPr b="0" i="0" sz="3700" u="none" cap="none" strike="noStrike">
                <a:solidFill>
                  <a:schemeClr val="dk2"/>
                </a:solidFill>
                <a:latin typeface="Arial"/>
                <a:ea typeface="Arial"/>
                <a:cs typeface="Arial"/>
                <a:sym typeface="Arial"/>
              </a:defRPr>
            </a:lvl9pPr>
          </a:lstStyle>
          <a:p/>
        </p:txBody>
      </p:sp>
      <p:sp>
        <p:nvSpPr>
          <p:cNvPr id="244" name="Google Shape;244;p52"/>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45" name="Shape 245"/>
        <p:cNvGrpSpPr/>
        <p:nvPr/>
      </p:nvGrpSpPr>
      <p:grpSpPr>
        <a:xfrm>
          <a:off x="0" y="0"/>
          <a:ext cx="0" cy="0"/>
          <a:chOff x="0" y="0"/>
          <a:chExt cx="0" cy="0"/>
        </a:xfrm>
      </p:grpSpPr>
      <p:sp>
        <p:nvSpPr>
          <p:cNvPr id="246" name="Google Shape;246;p53"/>
          <p:cNvSpPr txBox="1"/>
          <p:nvPr>
            <p:ph type="title"/>
          </p:nvPr>
        </p:nvSpPr>
        <p:spPr>
          <a:xfrm>
            <a:off x="415600" y="2867800"/>
            <a:ext cx="11360700" cy="1122300"/>
          </a:xfrm>
          <a:prstGeom prst="rect">
            <a:avLst/>
          </a:prstGeom>
          <a:noFill/>
          <a:ln>
            <a:noFill/>
          </a:ln>
        </p:spPr>
        <p:txBody>
          <a:bodyPr anchorCtr="0" anchor="ctr" bIns="121900" lIns="121900" spcFirstLastPara="1" rIns="121900" wrap="square" tIns="121900"/>
          <a:lstStyle>
            <a:lvl1pPr lvl="0" marR="0" rtl="0" algn="ctr">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2pPr>
            <a:lvl3pPr lvl="2" marR="0" rtl="0" algn="ctr">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3pPr>
            <a:lvl4pPr lvl="3" marR="0" rtl="0" algn="ctr">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4pPr>
            <a:lvl5pPr lvl="4" marR="0" rtl="0" algn="ctr">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5pPr>
            <a:lvl6pPr lvl="5" marR="0" rtl="0" algn="ctr">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6pPr>
            <a:lvl7pPr lvl="6" marR="0" rtl="0" algn="ctr">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7pPr>
            <a:lvl8pPr lvl="7" marR="0" rtl="0" algn="ctr">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8pPr>
            <a:lvl9pPr lvl="8" marR="0" rtl="0" algn="ctr">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9pPr>
          </a:lstStyle>
          <a:p/>
        </p:txBody>
      </p:sp>
      <p:sp>
        <p:nvSpPr>
          <p:cNvPr id="247" name="Google Shape;247;p5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48" name="Shape 248"/>
        <p:cNvGrpSpPr/>
        <p:nvPr/>
      </p:nvGrpSpPr>
      <p:grpSpPr>
        <a:xfrm>
          <a:off x="0" y="0"/>
          <a:ext cx="0" cy="0"/>
          <a:chOff x="0" y="0"/>
          <a:chExt cx="0" cy="0"/>
        </a:xfrm>
      </p:grpSpPr>
      <p:sp>
        <p:nvSpPr>
          <p:cNvPr id="249" name="Google Shape;249;p54"/>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lstStyle>
            <a:lvl1pPr lvl="0"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250" name="Google Shape;250;p54"/>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lstStyle>
            <a:lvl1pPr indent="-381000" lvl="0" marL="457200" marR="0" rtl="0" algn="l">
              <a:lnSpc>
                <a:spcPct val="115000"/>
              </a:lnSpc>
              <a:spcBef>
                <a:spcPts val="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1pPr>
            <a:lvl2pPr indent="-349250" lvl="1" marL="9144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2pPr>
            <a:lvl3pPr indent="-349250" lvl="2" marL="13716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3pPr>
            <a:lvl4pPr indent="-349250" lvl="3" marL="18288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4pPr>
            <a:lvl5pPr indent="-349250" lvl="4" marL="22860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5pPr>
            <a:lvl6pPr indent="-349250" lvl="5" marL="27432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6pPr>
            <a:lvl7pPr indent="-349250" lvl="6" marL="32004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7pPr>
            <a:lvl8pPr indent="-349250" lvl="7" marL="36576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8pPr>
            <a:lvl9pPr indent="-349250" lvl="8" marL="4114800" marR="0" rtl="0" algn="l">
              <a:lnSpc>
                <a:spcPct val="115000"/>
              </a:lnSpc>
              <a:spcBef>
                <a:spcPts val="2100"/>
              </a:spcBef>
              <a:spcAft>
                <a:spcPts val="2100"/>
              </a:spcAft>
              <a:buClr>
                <a:schemeClr val="dk2"/>
              </a:buClr>
              <a:buSzPts val="1900"/>
              <a:buFont typeface="Arial"/>
              <a:buChar char="■"/>
              <a:defRPr b="0" i="0" sz="1900" u="none" cap="none" strike="noStrike">
                <a:solidFill>
                  <a:schemeClr val="dk2"/>
                </a:solidFill>
                <a:latin typeface="Arial"/>
                <a:ea typeface="Arial"/>
                <a:cs typeface="Arial"/>
                <a:sym typeface="Arial"/>
              </a:defRPr>
            </a:lvl9pPr>
          </a:lstStyle>
          <a:p/>
        </p:txBody>
      </p:sp>
      <p:sp>
        <p:nvSpPr>
          <p:cNvPr id="251" name="Google Shape;251;p5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gelijking" type="twoTxTwoObj">
  <p:cSld name="TWO_OBJECTS_WITH_TEXT">
    <p:spTree>
      <p:nvGrpSpPr>
        <p:cNvPr id="40" name="Shape 40"/>
        <p:cNvGrpSpPr/>
        <p:nvPr/>
      </p:nvGrpSpPr>
      <p:grpSpPr>
        <a:xfrm>
          <a:off x="0" y="0"/>
          <a:ext cx="0" cy="0"/>
          <a:chOff x="0" y="0"/>
          <a:chExt cx="0" cy="0"/>
        </a:xfrm>
      </p:grpSpPr>
      <p:sp>
        <p:nvSpPr>
          <p:cNvPr id="41" name="Google Shape;41;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52" name="Shape 252"/>
        <p:cNvGrpSpPr/>
        <p:nvPr/>
      </p:nvGrpSpPr>
      <p:grpSpPr>
        <a:xfrm>
          <a:off x="0" y="0"/>
          <a:ext cx="0" cy="0"/>
          <a:chOff x="0" y="0"/>
          <a:chExt cx="0" cy="0"/>
        </a:xfrm>
      </p:grpSpPr>
      <p:sp>
        <p:nvSpPr>
          <p:cNvPr id="253" name="Google Shape;253;p55"/>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lstStyle>
            <a:lvl1pPr lvl="0"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254" name="Google Shape;254;p55"/>
          <p:cNvSpPr txBox="1"/>
          <p:nvPr>
            <p:ph idx="1" type="body"/>
          </p:nvPr>
        </p:nvSpPr>
        <p:spPr>
          <a:xfrm>
            <a:off x="415600" y="1536633"/>
            <a:ext cx="5333100" cy="4555200"/>
          </a:xfrm>
          <a:prstGeom prst="rect">
            <a:avLst/>
          </a:prstGeom>
          <a:noFill/>
          <a:ln>
            <a:noFill/>
          </a:ln>
        </p:spPr>
        <p:txBody>
          <a:bodyPr anchorCtr="0" anchor="t" bIns="121900" lIns="121900" spcFirstLastPara="1" rIns="121900" wrap="square" tIns="121900"/>
          <a:lstStyle>
            <a:lvl1pPr indent="-349250" lvl="0" marL="4572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1pPr>
            <a:lvl2pPr indent="-330200" lvl="1" marL="914400" marR="0" rtl="0" algn="l">
              <a:lnSpc>
                <a:spcPct val="115000"/>
              </a:lnSpc>
              <a:spcBef>
                <a:spcPts val="2100"/>
              </a:spcBef>
              <a:spcAft>
                <a:spcPts val="0"/>
              </a:spcAft>
              <a:buClr>
                <a:schemeClr val="dk2"/>
              </a:buClr>
              <a:buSzPts val="1600"/>
              <a:buFont typeface="Arial"/>
              <a:buChar char="○"/>
              <a:defRPr b="0" i="0" sz="1600" u="none" cap="none" strike="noStrike">
                <a:solidFill>
                  <a:schemeClr val="dk2"/>
                </a:solidFill>
                <a:latin typeface="Arial"/>
                <a:ea typeface="Arial"/>
                <a:cs typeface="Arial"/>
                <a:sym typeface="Arial"/>
              </a:defRPr>
            </a:lvl2pPr>
            <a:lvl3pPr indent="-330200" lvl="2" marL="1371600" marR="0" rtl="0" algn="l">
              <a:lnSpc>
                <a:spcPct val="115000"/>
              </a:lnSpc>
              <a:spcBef>
                <a:spcPts val="2100"/>
              </a:spcBef>
              <a:spcAft>
                <a:spcPts val="0"/>
              </a:spcAft>
              <a:buClr>
                <a:schemeClr val="dk2"/>
              </a:buClr>
              <a:buSzPts val="1600"/>
              <a:buFont typeface="Arial"/>
              <a:buChar char="■"/>
              <a:defRPr b="0" i="0" sz="1600" u="none" cap="none" strike="noStrike">
                <a:solidFill>
                  <a:schemeClr val="dk2"/>
                </a:solidFill>
                <a:latin typeface="Arial"/>
                <a:ea typeface="Arial"/>
                <a:cs typeface="Arial"/>
                <a:sym typeface="Arial"/>
              </a:defRPr>
            </a:lvl3pPr>
            <a:lvl4pPr indent="-330200" lvl="3" marL="1828800" marR="0" rtl="0" algn="l">
              <a:lnSpc>
                <a:spcPct val="115000"/>
              </a:lnSpc>
              <a:spcBef>
                <a:spcPts val="2100"/>
              </a:spcBef>
              <a:spcAft>
                <a:spcPts val="0"/>
              </a:spcAft>
              <a:buClr>
                <a:schemeClr val="dk2"/>
              </a:buClr>
              <a:buSzPts val="1600"/>
              <a:buFont typeface="Arial"/>
              <a:buChar char="●"/>
              <a:defRPr b="0" i="0" sz="1600" u="none" cap="none" strike="noStrike">
                <a:solidFill>
                  <a:schemeClr val="dk2"/>
                </a:solidFill>
                <a:latin typeface="Arial"/>
                <a:ea typeface="Arial"/>
                <a:cs typeface="Arial"/>
                <a:sym typeface="Arial"/>
              </a:defRPr>
            </a:lvl4pPr>
            <a:lvl5pPr indent="-330200" lvl="4" marL="2286000" marR="0" rtl="0" algn="l">
              <a:lnSpc>
                <a:spcPct val="115000"/>
              </a:lnSpc>
              <a:spcBef>
                <a:spcPts val="2100"/>
              </a:spcBef>
              <a:spcAft>
                <a:spcPts val="0"/>
              </a:spcAft>
              <a:buClr>
                <a:schemeClr val="dk2"/>
              </a:buClr>
              <a:buSzPts val="1600"/>
              <a:buFont typeface="Arial"/>
              <a:buChar char="○"/>
              <a:defRPr b="0" i="0" sz="1600" u="none" cap="none" strike="noStrike">
                <a:solidFill>
                  <a:schemeClr val="dk2"/>
                </a:solidFill>
                <a:latin typeface="Arial"/>
                <a:ea typeface="Arial"/>
                <a:cs typeface="Arial"/>
                <a:sym typeface="Arial"/>
              </a:defRPr>
            </a:lvl5pPr>
            <a:lvl6pPr indent="-330200" lvl="5" marL="2743200" marR="0" rtl="0" algn="l">
              <a:lnSpc>
                <a:spcPct val="115000"/>
              </a:lnSpc>
              <a:spcBef>
                <a:spcPts val="2100"/>
              </a:spcBef>
              <a:spcAft>
                <a:spcPts val="0"/>
              </a:spcAft>
              <a:buClr>
                <a:schemeClr val="dk2"/>
              </a:buClr>
              <a:buSzPts val="1600"/>
              <a:buFont typeface="Arial"/>
              <a:buChar char="■"/>
              <a:defRPr b="0" i="0" sz="1600" u="none" cap="none" strike="noStrike">
                <a:solidFill>
                  <a:schemeClr val="dk2"/>
                </a:solidFill>
                <a:latin typeface="Arial"/>
                <a:ea typeface="Arial"/>
                <a:cs typeface="Arial"/>
                <a:sym typeface="Arial"/>
              </a:defRPr>
            </a:lvl6pPr>
            <a:lvl7pPr indent="-330200" lvl="6" marL="3200400" marR="0" rtl="0" algn="l">
              <a:lnSpc>
                <a:spcPct val="115000"/>
              </a:lnSpc>
              <a:spcBef>
                <a:spcPts val="2100"/>
              </a:spcBef>
              <a:spcAft>
                <a:spcPts val="0"/>
              </a:spcAft>
              <a:buClr>
                <a:schemeClr val="dk2"/>
              </a:buClr>
              <a:buSzPts val="1600"/>
              <a:buFont typeface="Arial"/>
              <a:buChar char="●"/>
              <a:defRPr b="0" i="0" sz="1600" u="none" cap="none" strike="noStrike">
                <a:solidFill>
                  <a:schemeClr val="dk2"/>
                </a:solidFill>
                <a:latin typeface="Arial"/>
                <a:ea typeface="Arial"/>
                <a:cs typeface="Arial"/>
                <a:sym typeface="Arial"/>
              </a:defRPr>
            </a:lvl7pPr>
            <a:lvl8pPr indent="-330200" lvl="7" marL="3657600" marR="0" rtl="0" algn="l">
              <a:lnSpc>
                <a:spcPct val="115000"/>
              </a:lnSpc>
              <a:spcBef>
                <a:spcPts val="2100"/>
              </a:spcBef>
              <a:spcAft>
                <a:spcPts val="0"/>
              </a:spcAft>
              <a:buClr>
                <a:schemeClr val="dk2"/>
              </a:buClr>
              <a:buSzPts val="1600"/>
              <a:buFont typeface="Arial"/>
              <a:buChar char="○"/>
              <a:defRPr b="0" i="0" sz="1600" u="none" cap="none" strike="noStrike">
                <a:solidFill>
                  <a:schemeClr val="dk2"/>
                </a:solidFill>
                <a:latin typeface="Arial"/>
                <a:ea typeface="Arial"/>
                <a:cs typeface="Arial"/>
                <a:sym typeface="Arial"/>
              </a:defRPr>
            </a:lvl8pPr>
            <a:lvl9pPr indent="-330200" lvl="8" marL="4114800" marR="0" rtl="0" algn="l">
              <a:lnSpc>
                <a:spcPct val="115000"/>
              </a:lnSpc>
              <a:spcBef>
                <a:spcPts val="2100"/>
              </a:spcBef>
              <a:spcAft>
                <a:spcPts val="2100"/>
              </a:spcAft>
              <a:buClr>
                <a:schemeClr val="dk2"/>
              </a:buClr>
              <a:buSzPts val="1600"/>
              <a:buFont typeface="Arial"/>
              <a:buChar char="■"/>
              <a:defRPr b="0" i="0" sz="1600" u="none" cap="none" strike="noStrike">
                <a:solidFill>
                  <a:schemeClr val="dk2"/>
                </a:solidFill>
                <a:latin typeface="Arial"/>
                <a:ea typeface="Arial"/>
                <a:cs typeface="Arial"/>
                <a:sym typeface="Arial"/>
              </a:defRPr>
            </a:lvl9pPr>
          </a:lstStyle>
          <a:p/>
        </p:txBody>
      </p:sp>
      <p:sp>
        <p:nvSpPr>
          <p:cNvPr id="255" name="Google Shape;255;p55"/>
          <p:cNvSpPr txBox="1"/>
          <p:nvPr>
            <p:ph idx="2" type="body"/>
          </p:nvPr>
        </p:nvSpPr>
        <p:spPr>
          <a:xfrm>
            <a:off x="6443200" y="1536633"/>
            <a:ext cx="5333100" cy="4555200"/>
          </a:xfrm>
          <a:prstGeom prst="rect">
            <a:avLst/>
          </a:prstGeom>
          <a:noFill/>
          <a:ln>
            <a:noFill/>
          </a:ln>
        </p:spPr>
        <p:txBody>
          <a:bodyPr anchorCtr="0" anchor="t" bIns="121900" lIns="121900" spcFirstLastPara="1" rIns="121900" wrap="square" tIns="121900"/>
          <a:lstStyle>
            <a:lvl1pPr indent="-349250" lvl="0" marL="4572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1pPr>
            <a:lvl2pPr indent="-330200" lvl="1" marL="914400" marR="0" rtl="0" algn="l">
              <a:lnSpc>
                <a:spcPct val="115000"/>
              </a:lnSpc>
              <a:spcBef>
                <a:spcPts val="2100"/>
              </a:spcBef>
              <a:spcAft>
                <a:spcPts val="0"/>
              </a:spcAft>
              <a:buClr>
                <a:schemeClr val="dk2"/>
              </a:buClr>
              <a:buSzPts val="1600"/>
              <a:buFont typeface="Arial"/>
              <a:buChar char="○"/>
              <a:defRPr b="0" i="0" sz="1600" u="none" cap="none" strike="noStrike">
                <a:solidFill>
                  <a:schemeClr val="dk2"/>
                </a:solidFill>
                <a:latin typeface="Arial"/>
                <a:ea typeface="Arial"/>
                <a:cs typeface="Arial"/>
                <a:sym typeface="Arial"/>
              </a:defRPr>
            </a:lvl2pPr>
            <a:lvl3pPr indent="-330200" lvl="2" marL="1371600" marR="0" rtl="0" algn="l">
              <a:lnSpc>
                <a:spcPct val="115000"/>
              </a:lnSpc>
              <a:spcBef>
                <a:spcPts val="2100"/>
              </a:spcBef>
              <a:spcAft>
                <a:spcPts val="0"/>
              </a:spcAft>
              <a:buClr>
                <a:schemeClr val="dk2"/>
              </a:buClr>
              <a:buSzPts val="1600"/>
              <a:buFont typeface="Arial"/>
              <a:buChar char="■"/>
              <a:defRPr b="0" i="0" sz="1600" u="none" cap="none" strike="noStrike">
                <a:solidFill>
                  <a:schemeClr val="dk2"/>
                </a:solidFill>
                <a:latin typeface="Arial"/>
                <a:ea typeface="Arial"/>
                <a:cs typeface="Arial"/>
                <a:sym typeface="Arial"/>
              </a:defRPr>
            </a:lvl3pPr>
            <a:lvl4pPr indent="-330200" lvl="3" marL="1828800" marR="0" rtl="0" algn="l">
              <a:lnSpc>
                <a:spcPct val="115000"/>
              </a:lnSpc>
              <a:spcBef>
                <a:spcPts val="2100"/>
              </a:spcBef>
              <a:spcAft>
                <a:spcPts val="0"/>
              </a:spcAft>
              <a:buClr>
                <a:schemeClr val="dk2"/>
              </a:buClr>
              <a:buSzPts val="1600"/>
              <a:buFont typeface="Arial"/>
              <a:buChar char="●"/>
              <a:defRPr b="0" i="0" sz="1600" u="none" cap="none" strike="noStrike">
                <a:solidFill>
                  <a:schemeClr val="dk2"/>
                </a:solidFill>
                <a:latin typeface="Arial"/>
                <a:ea typeface="Arial"/>
                <a:cs typeface="Arial"/>
                <a:sym typeface="Arial"/>
              </a:defRPr>
            </a:lvl4pPr>
            <a:lvl5pPr indent="-330200" lvl="4" marL="2286000" marR="0" rtl="0" algn="l">
              <a:lnSpc>
                <a:spcPct val="115000"/>
              </a:lnSpc>
              <a:spcBef>
                <a:spcPts val="2100"/>
              </a:spcBef>
              <a:spcAft>
                <a:spcPts val="0"/>
              </a:spcAft>
              <a:buClr>
                <a:schemeClr val="dk2"/>
              </a:buClr>
              <a:buSzPts val="1600"/>
              <a:buFont typeface="Arial"/>
              <a:buChar char="○"/>
              <a:defRPr b="0" i="0" sz="1600" u="none" cap="none" strike="noStrike">
                <a:solidFill>
                  <a:schemeClr val="dk2"/>
                </a:solidFill>
                <a:latin typeface="Arial"/>
                <a:ea typeface="Arial"/>
                <a:cs typeface="Arial"/>
                <a:sym typeface="Arial"/>
              </a:defRPr>
            </a:lvl5pPr>
            <a:lvl6pPr indent="-330200" lvl="5" marL="2743200" marR="0" rtl="0" algn="l">
              <a:lnSpc>
                <a:spcPct val="115000"/>
              </a:lnSpc>
              <a:spcBef>
                <a:spcPts val="2100"/>
              </a:spcBef>
              <a:spcAft>
                <a:spcPts val="0"/>
              </a:spcAft>
              <a:buClr>
                <a:schemeClr val="dk2"/>
              </a:buClr>
              <a:buSzPts val="1600"/>
              <a:buFont typeface="Arial"/>
              <a:buChar char="■"/>
              <a:defRPr b="0" i="0" sz="1600" u="none" cap="none" strike="noStrike">
                <a:solidFill>
                  <a:schemeClr val="dk2"/>
                </a:solidFill>
                <a:latin typeface="Arial"/>
                <a:ea typeface="Arial"/>
                <a:cs typeface="Arial"/>
                <a:sym typeface="Arial"/>
              </a:defRPr>
            </a:lvl6pPr>
            <a:lvl7pPr indent="-330200" lvl="6" marL="3200400" marR="0" rtl="0" algn="l">
              <a:lnSpc>
                <a:spcPct val="115000"/>
              </a:lnSpc>
              <a:spcBef>
                <a:spcPts val="2100"/>
              </a:spcBef>
              <a:spcAft>
                <a:spcPts val="0"/>
              </a:spcAft>
              <a:buClr>
                <a:schemeClr val="dk2"/>
              </a:buClr>
              <a:buSzPts val="1600"/>
              <a:buFont typeface="Arial"/>
              <a:buChar char="●"/>
              <a:defRPr b="0" i="0" sz="1600" u="none" cap="none" strike="noStrike">
                <a:solidFill>
                  <a:schemeClr val="dk2"/>
                </a:solidFill>
                <a:latin typeface="Arial"/>
                <a:ea typeface="Arial"/>
                <a:cs typeface="Arial"/>
                <a:sym typeface="Arial"/>
              </a:defRPr>
            </a:lvl7pPr>
            <a:lvl8pPr indent="-330200" lvl="7" marL="3657600" marR="0" rtl="0" algn="l">
              <a:lnSpc>
                <a:spcPct val="115000"/>
              </a:lnSpc>
              <a:spcBef>
                <a:spcPts val="2100"/>
              </a:spcBef>
              <a:spcAft>
                <a:spcPts val="0"/>
              </a:spcAft>
              <a:buClr>
                <a:schemeClr val="dk2"/>
              </a:buClr>
              <a:buSzPts val="1600"/>
              <a:buFont typeface="Arial"/>
              <a:buChar char="○"/>
              <a:defRPr b="0" i="0" sz="1600" u="none" cap="none" strike="noStrike">
                <a:solidFill>
                  <a:schemeClr val="dk2"/>
                </a:solidFill>
                <a:latin typeface="Arial"/>
                <a:ea typeface="Arial"/>
                <a:cs typeface="Arial"/>
                <a:sym typeface="Arial"/>
              </a:defRPr>
            </a:lvl8pPr>
            <a:lvl9pPr indent="-330200" lvl="8" marL="4114800" marR="0" rtl="0" algn="l">
              <a:lnSpc>
                <a:spcPct val="115000"/>
              </a:lnSpc>
              <a:spcBef>
                <a:spcPts val="2100"/>
              </a:spcBef>
              <a:spcAft>
                <a:spcPts val="2100"/>
              </a:spcAft>
              <a:buClr>
                <a:schemeClr val="dk2"/>
              </a:buClr>
              <a:buSzPts val="1600"/>
              <a:buFont typeface="Arial"/>
              <a:buChar char="■"/>
              <a:defRPr b="0" i="0" sz="1600" u="none" cap="none" strike="noStrike">
                <a:solidFill>
                  <a:schemeClr val="dk2"/>
                </a:solidFill>
                <a:latin typeface="Arial"/>
                <a:ea typeface="Arial"/>
                <a:cs typeface="Arial"/>
                <a:sym typeface="Arial"/>
              </a:defRPr>
            </a:lvl9pPr>
          </a:lstStyle>
          <a:p/>
        </p:txBody>
      </p:sp>
      <p:sp>
        <p:nvSpPr>
          <p:cNvPr id="256" name="Google Shape;256;p55"/>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7" name="Shape 257"/>
        <p:cNvGrpSpPr/>
        <p:nvPr/>
      </p:nvGrpSpPr>
      <p:grpSpPr>
        <a:xfrm>
          <a:off x="0" y="0"/>
          <a:ext cx="0" cy="0"/>
          <a:chOff x="0" y="0"/>
          <a:chExt cx="0" cy="0"/>
        </a:xfrm>
      </p:grpSpPr>
      <p:sp>
        <p:nvSpPr>
          <p:cNvPr id="258" name="Google Shape;258;p56"/>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lstStyle>
            <a:lvl1pPr lvl="0"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259" name="Google Shape;259;p56"/>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60" name="Shape 260"/>
        <p:cNvGrpSpPr/>
        <p:nvPr/>
      </p:nvGrpSpPr>
      <p:grpSpPr>
        <a:xfrm>
          <a:off x="0" y="0"/>
          <a:ext cx="0" cy="0"/>
          <a:chOff x="0" y="0"/>
          <a:chExt cx="0" cy="0"/>
        </a:xfrm>
      </p:grpSpPr>
      <p:sp>
        <p:nvSpPr>
          <p:cNvPr id="261" name="Google Shape;261;p57"/>
          <p:cNvSpPr txBox="1"/>
          <p:nvPr>
            <p:ph type="title"/>
          </p:nvPr>
        </p:nvSpPr>
        <p:spPr>
          <a:xfrm>
            <a:off x="415600" y="740800"/>
            <a:ext cx="3744000" cy="1007700"/>
          </a:xfrm>
          <a:prstGeom prst="rect">
            <a:avLst/>
          </a:prstGeom>
          <a:noFill/>
          <a:ln>
            <a:noFill/>
          </a:ln>
        </p:spPr>
        <p:txBody>
          <a:bodyPr anchorCtr="0" anchor="b" bIns="121900" lIns="121900" spcFirstLastPara="1" rIns="121900" wrap="square" tIns="121900"/>
          <a:lstStyle>
            <a:lvl1pPr lvl="0"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9pPr>
          </a:lstStyle>
          <a:p/>
        </p:txBody>
      </p:sp>
      <p:sp>
        <p:nvSpPr>
          <p:cNvPr id="262" name="Google Shape;262;p57"/>
          <p:cNvSpPr txBox="1"/>
          <p:nvPr>
            <p:ph idx="1" type="body"/>
          </p:nvPr>
        </p:nvSpPr>
        <p:spPr>
          <a:xfrm>
            <a:off x="415600" y="1852800"/>
            <a:ext cx="3744000" cy="4239300"/>
          </a:xfrm>
          <a:prstGeom prst="rect">
            <a:avLst/>
          </a:prstGeom>
          <a:noFill/>
          <a:ln>
            <a:noFill/>
          </a:ln>
        </p:spPr>
        <p:txBody>
          <a:bodyPr anchorCtr="0" anchor="t" bIns="121900" lIns="121900" spcFirstLastPara="1" rIns="121900" wrap="square" tIns="121900"/>
          <a:lstStyle>
            <a:lvl1pPr indent="-330200" lvl="0" marL="457200" marR="0" rtl="0" algn="l">
              <a:lnSpc>
                <a:spcPct val="115000"/>
              </a:lnSpc>
              <a:spcBef>
                <a:spcPts val="0"/>
              </a:spcBef>
              <a:spcAft>
                <a:spcPts val="0"/>
              </a:spcAft>
              <a:buClr>
                <a:schemeClr val="dk2"/>
              </a:buClr>
              <a:buSzPts val="1600"/>
              <a:buFont typeface="Arial"/>
              <a:buChar char="●"/>
              <a:defRPr b="0" i="0" sz="1600" u="none" cap="none" strike="noStrike">
                <a:solidFill>
                  <a:schemeClr val="dk2"/>
                </a:solidFill>
                <a:latin typeface="Arial"/>
                <a:ea typeface="Arial"/>
                <a:cs typeface="Arial"/>
                <a:sym typeface="Arial"/>
              </a:defRPr>
            </a:lvl1pPr>
            <a:lvl2pPr indent="-330200" lvl="1" marL="914400" marR="0" rtl="0" algn="l">
              <a:lnSpc>
                <a:spcPct val="115000"/>
              </a:lnSpc>
              <a:spcBef>
                <a:spcPts val="2100"/>
              </a:spcBef>
              <a:spcAft>
                <a:spcPts val="0"/>
              </a:spcAft>
              <a:buClr>
                <a:schemeClr val="dk2"/>
              </a:buClr>
              <a:buSzPts val="1600"/>
              <a:buFont typeface="Arial"/>
              <a:buChar char="○"/>
              <a:defRPr b="0" i="0" sz="1600" u="none" cap="none" strike="noStrike">
                <a:solidFill>
                  <a:schemeClr val="dk2"/>
                </a:solidFill>
                <a:latin typeface="Arial"/>
                <a:ea typeface="Arial"/>
                <a:cs typeface="Arial"/>
                <a:sym typeface="Arial"/>
              </a:defRPr>
            </a:lvl2pPr>
            <a:lvl3pPr indent="-330200" lvl="2" marL="1371600" marR="0" rtl="0" algn="l">
              <a:lnSpc>
                <a:spcPct val="115000"/>
              </a:lnSpc>
              <a:spcBef>
                <a:spcPts val="2100"/>
              </a:spcBef>
              <a:spcAft>
                <a:spcPts val="0"/>
              </a:spcAft>
              <a:buClr>
                <a:schemeClr val="dk2"/>
              </a:buClr>
              <a:buSzPts val="1600"/>
              <a:buFont typeface="Arial"/>
              <a:buChar char="■"/>
              <a:defRPr b="0" i="0" sz="1600" u="none" cap="none" strike="noStrike">
                <a:solidFill>
                  <a:schemeClr val="dk2"/>
                </a:solidFill>
                <a:latin typeface="Arial"/>
                <a:ea typeface="Arial"/>
                <a:cs typeface="Arial"/>
                <a:sym typeface="Arial"/>
              </a:defRPr>
            </a:lvl3pPr>
            <a:lvl4pPr indent="-330200" lvl="3" marL="1828800" marR="0" rtl="0" algn="l">
              <a:lnSpc>
                <a:spcPct val="115000"/>
              </a:lnSpc>
              <a:spcBef>
                <a:spcPts val="2100"/>
              </a:spcBef>
              <a:spcAft>
                <a:spcPts val="0"/>
              </a:spcAft>
              <a:buClr>
                <a:schemeClr val="dk2"/>
              </a:buClr>
              <a:buSzPts val="1600"/>
              <a:buFont typeface="Arial"/>
              <a:buChar char="●"/>
              <a:defRPr b="0" i="0" sz="1600" u="none" cap="none" strike="noStrike">
                <a:solidFill>
                  <a:schemeClr val="dk2"/>
                </a:solidFill>
                <a:latin typeface="Arial"/>
                <a:ea typeface="Arial"/>
                <a:cs typeface="Arial"/>
                <a:sym typeface="Arial"/>
              </a:defRPr>
            </a:lvl4pPr>
            <a:lvl5pPr indent="-330200" lvl="4" marL="2286000" marR="0" rtl="0" algn="l">
              <a:lnSpc>
                <a:spcPct val="115000"/>
              </a:lnSpc>
              <a:spcBef>
                <a:spcPts val="2100"/>
              </a:spcBef>
              <a:spcAft>
                <a:spcPts val="0"/>
              </a:spcAft>
              <a:buClr>
                <a:schemeClr val="dk2"/>
              </a:buClr>
              <a:buSzPts val="1600"/>
              <a:buFont typeface="Arial"/>
              <a:buChar char="○"/>
              <a:defRPr b="0" i="0" sz="1600" u="none" cap="none" strike="noStrike">
                <a:solidFill>
                  <a:schemeClr val="dk2"/>
                </a:solidFill>
                <a:latin typeface="Arial"/>
                <a:ea typeface="Arial"/>
                <a:cs typeface="Arial"/>
                <a:sym typeface="Arial"/>
              </a:defRPr>
            </a:lvl5pPr>
            <a:lvl6pPr indent="-330200" lvl="5" marL="2743200" marR="0" rtl="0" algn="l">
              <a:lnSpc>
                <a:spcPct val="115000"/>
              </a:lnSpc>
              <a:spcBef>
                <a:spcPts val="2100"/>
              </a:spcBef>
              <a:spcAft>
                <a:spcPts val="0"/>
              </a:spcAft>
              <a:buClr>
                <a:schemeClr val="dk2"/>
              </a:buClr>
              <a:buSzPts val="1600"/>
              <a:buFont typeface="Arial"/>
              <a:buChar char="■"/>
              <a:defRPr b="0" i="0" sz="1600" u="none" cap="none" strike="noStrike">
                <a:solidFill>
                  <a:schemeClr val="dk2"/>
                </a:solidFill>
                <a:latin typeface="Arial"/>
                <a:ea typeface="Arial"/>
                <a:cs typeface="Arial"/>
                <a:sym typeface="Arial"/>
              </a:defRPr>
            </a:lvl6pPr>
            <a:lvl7pPr indent="-330200" lvl="6" marL="3200400" marR="0" rtl="0" algn="l">
              <a:lnSpc>
                <a:spcPct val="115000"/>
              </a:lnSpc>
              <a:spcBef>
                <a:spcPts val="2100"/>
              </a:spcBef>
              <a:spcAft>
                <a:spcPts val="0"/>
              </a:spcAft>
              <a:buClr>
                <a:schemeClr val="dk2"/>
              </a:buClr>
              <a:buSzPts val="1600"/>
              <a:buFont typeface="Arial"/>
              <a:buChar char="●"/>
              <a:defRPr b="0" i="0" sz="1600" u="none" cap="none" strike="noStrike">
                <a:solidFill>
                  <a:schemeClr val="dk2"/>
                </a:solidFill>
                <a:latin typeface="Arial"/>
                <a:ea typeface="Arial"/>
                <a:cs typeface="Arial"/>
                <a:sym typeface="Arial"/>
              </a:defRPr>
            </a:lvl7pPr>
            <a:lvl8pPr indent="-330200" lvl="7" marL="3657600" marR="0" rtl="0" algn="l">
              <a:lnSpc>
                <a:spcPct val="115000"/>
              </a:lnSpc>
              <a:spcBef>
                <a:spcPts val="2100"/>
              </a:spcBef>
              <a:spcAft>
                <a:spcPts val="0"/>
              </a:spcAft>
              <a:buClr>
                <a:schemeClr val="dk2"/>
              </a:buClr>
              <a:buSzPts val="1600"/>
              <a:buFont typeface="Arial"/>
              <a:buChar char="○"/>
              <a:defRPr b="0" i="0" sz="1600" u="none" cap="none" strike="noStrike">
                <a:solidFill>
                  <a:schemeClr val="dk2"/>
                </a:solidFill>
                <a:latin typeface="Arial"/>
                <a:ea typeface="Arial"/>
                <a:cs typeface="Arial"/>
                <a:sym typeface="Arial"/>
              </a:defRPr>
            </a:lvl8pPr>
            <a:lvl9pPr indent="-330200" lvl="8" marL="4114800" marR="0" rtl="0" algn="l">
              <a:lnSpc>
                <a:spcPct val="115000"/>
              </a:lnSpc>
              <a:spcBef>
                <a:spcPts val="2100"/>
              </a:spcBef>
              <a:spcAft>
                <a:spcPts val="2100"/>
              </a:spcAft>
              <a:buClr>
                <a:schemeClr val="dk2"/>
              </a:buClr>
              <a:buSzPts val="1600"/>
              <a:buFont typeface="Arial"/>
              <a:buChar char="■"/>
              <a:defRPr b="0" i="0" sz="1600" u="none" cap="none" strike="noStrike">
                <a:solidFill>
                  <a:schemeClr val="dk2"/>
                </a:solidFill>
                <a:latin typeface="Arial"/>
                <a:ea typeface="Arial"/>
                <a:cs typeface="Arial"/>
                <a:sym typeface="Arial"/>
              </a:defRPr>
            </a:lvl9pPr>
          </a:lstStyle>
          <a:p/>
        </p:txBody>
      </p:sp>
      <p:sp>
        <p:nvSpPr>
          <p:cNvPr id="263" name="Google Shape;263;p5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264" name="Shape 264"/>
        <p:cNvGrpSpPr/>
        <p:nvPr/>
      </p:nvGrpSpPr>
      <p:grpSpPr>
        <a:xfrm>
          <a:off x="0" y="0"/>
          <a:ext cx="0" cy="0"/>
          <a:chOff x="0" y="0"/>
          <a:chExt cx="0" cy="0"/>
        </a:xfrm>
      </p:grpSpPr>
      <p:sp>
        <p:nvSpPr>
          <p:cNvPr id="265" name="Google Shape;265;p58"/>
          <p:cNvSpPr txBox="1"/>
          <p:nvPr>
            <p:ph type="title"/>
          </p:nvPr>
        </p:nvSpPr>
        <p:spPr>
          <a:xfrm>
            <a:off x="653667" y="600200"/>
            <a:ext cx="8490300" cy="5454300"/>
          </a:xfrm>
          <a:prstGeom prst="rect">
            <a:avLst/>
          </a:prstGeom>
          <a:noFill/>
          <a:ln>
            <a:noFill/>
          </a:ln>
        </p:spPr>
        <p:txBody>
          <a:bodyPr anchorCtr="0" anchor="ctr" bIns="121900" lIns="121900" spcFirstLastPara="1" rIns="121900" wrap="square" tIns="121900"/>
          <a:lstStyle>
            <a:lvl1pPr lvl="0" marR="0" rtl="0" algn="l">
              <a:lnSpc>
                <a:spcPct val="100000"/>
              </a:lnSpc>
              <a:spcBef>
                <a:spcPts val="0"/>
              </a:spcBef>
              <a:spcAft>
                <a:spcPts val="0"/>
              </a:spcAft>
              <a:buClr>
                <a:schemeClr val="dk1"/>
              </a:buClr>
              <a:buSzPts val="6400"/>
              <a:buFont typeface="Arial"/>
              <a:buNone/>
              <a:defRPr b="0" i="0" sz="6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6400"/>
              <a:buFont typeface="Arial"/>
              <a:buNone/>
              <a:defRPr b="0" i="0" sz="6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6400"/>
              <a:buFont typeface="Arial"/>
              <a:buNone/>
              <a:defRPr b="0" i="0" sz="6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6400"/>
              <a:buFont typeface="Arial"/>
              <a:buNone/>
              <a:defRPr b="0" i="0" sz="6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6400"/>
              <a:buFont typeface="Arial"/>
              <a:buNone/>
              <a:defRPr b="0" i="0" sz="6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6400"/>
              <a:buFont typeface="Arial"/>
              <a:buNone/>
              <a:defRPr b="0" i="0" sz="6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6400"/>
              <a:buFont typeface="Arial"/>
              <a:buNone/>
              <a:defRPr b="0" i="0" sz="6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6400"/>
              <a:buFont typeface="Arial"/>
              <a:buNone/>
              <a:defRPr b="0" i="0" sz="6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6400"/>
              <a:buFont typeface="Arial"/>
              <a:buNone/>
              <a:defRPr b="0" i="0" sz="6400" u="none" cap="none" strike="noStrike">
                <a:solidFill>
                  <a:schemeClr val="dk1"/>
                </a:solidFill>
                <a:latin typeface="Arial"/>
                <a:ea typeface="Arial"/>
                <a:cs typeface="Arial"/>
                <a:sym typeface="Arial"/>
              </a:defRPr>
            </a:lvl9pPr>
          </a:lstStyle>
          <a:p/>
        </p:txBody>
      </p:sp>
      <p:sp>
        <p:nvSpPr>
          <p:cNvPr id="266" name="Google Shape;266;p58"/>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267" name="Shape 267"/>
        <p:cNvGrpSpPr/>
        <p:nvPr/>
      </p:nvGrpSpPr>
      <p:grpSpPr>
        <a:xfrm>
          <a:off x="0" y="0"/>
          <a:ext cx="0" cy="0"/>
          <a:chOff x="0" y="0"/>
          <a:chExt cx="0" cy="0"/>
        </a:xfrm>
      </p:grpSpPr>
      <p:sp>
        <p:nvSpPr>
          <p:cNvPr id="268" name="Google Shape;268;p59"/>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9" name="Google Shape;269;p59"/>
          <p:cNvSpPr txBox="1"/>
          <p:nvPr>
            <p:ph type="title"/>
          </p:nvPr>
        </p:nvSpPr>
        <p:spPr>
          <a:xfrm>
            <a:off x="354000" y="1644233"/>
            <a:ext cx="5393700" cy="1976400"/>
          </a:xfrm>
          <a:prstGeom prst="rect">
            <a:avLst/>
          </a:prstGeom>
          <a:noFill/>
          <a:ln>
            <a:noFill/>
          </a:ln>
        </p:spPr>
        <p:txBody>
          <a:bodyPr anchorCtr="0" anchor="b" bIns="121900" lIns="121900" spcFirstLastPara="1" rIns="121900" wrap="square" tIns="121900"/>
          <a:lstStyle>
            <a:lvl1pPr lvl="0" marR="0" rtl="0" algn="ctr">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2pPr>
            <a:lvl3pPr lvl="2" marR="0" rtl="0" algn="ctr">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3pPr>
            <a:lvl4pPr lvl="3" marR="0" rtl="0" algn="ctr">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4pPr>
            <a:lvl5pPr lvl="4" marR="0" rtl="0" algn="ctr">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5pPr>
            <a:lvl6pPr lvl="5" marR="0" rtl="0" algn="ctr">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6pPr>
            <a:lvl7pPr lvl="6" marR="0" rtl="0" algn="ctr">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7pPr>
            <a:lvl8pPr lvl="7" marR="0" rtl="0" algn="ctr">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8pPr>
            <a:lvl9pPr lvl="8" marR="0" rtl="0" algn="ctr">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9pPr>
          </a:lstStyle>
          <a:p/>
        </p:txBody>
      </p:sp>
      <p:sp>
        <p:nvSpPr>
          <p:cNvPr id="270" name="Google Shape;270;p59"/>
          <p:cNvSpPr txBox="1"/>
          <p:nvPr>
            <p:ph idx="1" type="subTitle"/>
          </p:nvPr>
        </p:nvSpPr>
        <p:spPr>
          <a:xfrm>
            <a:off x="354000" y="3737433"/>
            <a:ext cx="5393700" cy="1646700"/>
          </a:xfrm>
          <a:prstGeom prst="rect">
            <a:avLst/>
          </a:prstGeom>
          <a:noFill/>
          <a:ln>
            <a:noFill/>
          </a:ln>
        </p:spPr>
        <p:txBody>
          <a:bodyPr anchorCtr="0" anchor="t" bIns="121900" lIns="121900" spcFirstLastPara="1" rIns="121900" wrap="square" tIns="121900"/>
          <a:lstStyle>
            <a:lvl1pPr lvl="0"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1pPr>
            <a:lvl2pPr lvl="1"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2pPr>
            <a:lvl3pPr lvl="2"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3pPr>
            <a:lvl4pPr lvl="3"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4pPr>
            <a:lvl5pPr lvl="4"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5pPr>
            <a:lvl6pPr lvl="5"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6pPr>
            <a:lvl7pPr lvl="6"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7pPr>
            <a:lvl8pPr lvl="7"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8pPr>
            <a:lvl9pPr lvl="8"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9pPr>
          </a:lstStyle>
          <a:p/>
        </p:txBody>
      </p:sp>
      <p:sp>
        <p:nvSpPr>
          <p:cNvPr id="271" name="Google Shape;271;p59"/>
          <p:cNvSpPr txBox="1"/>
          <p:nvPr>
            <p:ph idx="2" type="body"/>
          </p:nvPr>
        </p:nvSpPr>
        <p:spPr>
          <a:xfrm>
            <a:off x="6586000" y="965433"/>
            <a:ext cx="5115900" cy="4926900"/>
          </a:xfrm>
          <a:prstGeom prst="rect">
            <a:avLst/>
          </a:prstGeom>
          <a:noFill/>
          <a:ln>
            <a:noFill/>
          </a:ln>
        </p:spPr>
        <p:txBody>
          <a:bodyPr anchorCtr="0" anchor="ctr" bIns="121900" lIns="121900" spcFirstLastPara="1" rIns="121900" wrap="square" tIns="121900"/>
          <a:lstStyle>
            <a:lvl1pPr indent="-381000" lvl="0" marL="457200" marR="0" rtl="0" algn="l">
              <a:lnSpc>
                <a:spcPct val="115000"/>
              </a:lnSpc>
              <a:spcBef>
                <a:spcPts val="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1pPr>
            <a:lvl2pPr indent="-349250" lvl="1" marL="9144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2pPr>
            <a:lvl3pPr indent="-349250" lvl="2" marL="13716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3pPr>
            <a:lvl4pPr indent="-349250" lvl="3" marL="18288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4pPr>
            <a:lvl5pPr indent="-349250" lvl="4" marL="22860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5pPr>
            <a:lvl6pPr indent="-349250" lvl="5" marL="27432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6pPr>
            <a:lvl7pPr indent="-349250" lvl="6" marL="32004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7pPr>
            <a:lvl8pPr indent="-349250" lvl="7" marL="36576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8pPr>
            <a:lvl9pPr indent="-349250" lvl="8" marL="4114800" marR="0" rtl="0" algn="l">
              <a:lnSpc>
                <a:spcPct val="115000"/>
              </a:lnSpc>
              <a:spcBef>
                <a:spcPts val="2100"/>
              </a:spcBef>
              <a:spcAft>
                <a:spcPts val="2100"/>
              </a:spcAft>
              <a:buClr>
                <a:schemeClr val="dk2"/>
              </a:buClr>
              <a:buSzPts val="1900"/>
              <a:buFont typeface="Arial"/>
              <a:buChar char="■"/>
              <a:defRPr b="0" i="0" sz="1900" u="none" cap="none" strike="noStrike">
                <a:solidFill>
                  <a:schemeClr val="dk2"/>
                </a:solidFill>
                <a:latin typeface="Arial"/>
                <a:ea typeface="Arial"/>
                <a:cs typeface="Arial"/>
                <a:sym typeface="Arial"/>
              </a:defRPr>
            </a:lvl9pPr>
          </a:lstStyle>
          <a:p/>
        </p:txBody>
      </p:sp>
      <p:sp>
        <p:nvSpPr>
          <p:cNvPr id="272" name="Google Shape;272;p59"/>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273" name="Shape 273"/>
        <p:cNvGrpSpPr/>
        <p:nvPr/>
      </p:nvGrpSpPr>
      <p:grpSpPr>
        <a:xfrm>
          <a:off x="0" y="0"/>
          <a:ext cx="0" cy="0"/>
          <a:chOff x="0" y="0"/>
          <a:chExt cx="0" cy="0"/>
        </a:xfrm>
      </p:grpSpPr>
      <p:sp>
        <p:nvSpPr>
          <p:cNvPr id="274" name="Google Shape;274;p60"/>
          <p:cNvSpPr txBox="1"/>
          <p:nvPr>
            <p:ph idx="1" type="body"/>
          </p:nvPr>
        </p:nvSpPr>
        <p:spPr>
          <a:xfrm>
            <a:off x="415600" y="5640767"/>
            <a:ext cx="7998300" cy="806700"/>
          </a:xfrm>
          <a:prstGeom prst="rect">
            <a:avLst/>
          </a:prstGeom>
          <a:noFill/>
          <a:ln>
            <a:noFill/>
          </a:ln>
        </p:spPr>
        <p:txBody>
          <a:bodyPr anchorCtr="0" anchor="ctr" bIns="121900" lIns="121900" spcFirstLastPara="1" rIns="121900" wrap="square" tIns="121900"/>
          <a:lstStyle>
            <a:lvl1pPr indent="-228600" lvl="0" marL="457200" marR="0" rtl="0" algn="l">
              <a:lnSpc>
                <a:spcPct val="100000"/>
              </a:lnSpc>
              <a:spcBef>
                <a:spcPts val="0"/>
              </a:spcBef>
              <a:spcAft>
                <a:spcPts val="0"/>
              </a:spcAft>
              <a:buClr>
                <a:schemeClr val="dk2"/>
              </a:buClr>
              <a:buSzPts val="2400"/>
              <a:buFont typeface="Arial"/>
              <a:buNone/>
              <a:defRPr b="0" i="0" sz="2400" u="none" cap="none" strike="noStrike">
                <a:solidFill>
                  <a:schemeClr val="dk2"/>
                </a:solidFill>
                <a:latin typeface="Arial"/>
                <a:ea typeface="Arial"/>
                <a:cs typeface="Arial"/>
                <a:sym typeface="Arial"/>
              </a:defRPr>
            </a:lvl1pPr>
          </a:lstStyle>
          <a:p/>
        </p:txBody>
      </p:sp>
      <p:sp>
        <p:nvSpPr>
          <p:cNvPr id="275" name="Google Shape;275;p6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276" name="Shape 276"/>
        <p:cNvGrpSpPr/>
        <p:nvPr/>
      </p:nvGrpSpPr>
      <p:grpSpPr>
        <a:xfrm>
          <a:off x="0" y="0"/>
          <a:ext cx="0" cy="0"/>
          <a:chOff x="0" y="0"/>
          <a:chExt cx="0" cy="0"/>
        </a:xfrm>
      </p:grpSpPr>
      <p:sp>
        <p:nvSpPr>
          <p:cNvPr id="277" name="Google Shape;277;p61"/>
          <p:cNvSpPr txBox="1"/>
          <p:nvPr>
            <p:ph hasCustomPrompt="1" type="title"/>
          </p:nvPr>
        </p:nvSpPr>
        <p:spPr>
          <a:xfrm>
            <a:off x="415600" y="1474833"/>
            <a:ext cx="11360700" cy="2618100"/>
          </a:xfrm>
          <a:prstGeom prst="rect">
            <a:avLst/>
          </a:prstGeom>
          <a:noFill/>
          <a:ln>
            <a:noFill/>
          </a:ln>
        </p:spPr>
        <p:txBody>
          <a:bodyPr anchorCtr="0" anchor="b" bIns="121900" lIns="121900" spcFirstLastPara="1" rIns="121900" wrap="square" tIns="121900"/>
          <a:lstStyle>
            <a:lvl1pPr lvl="0" marR="0" rtl="0" algn="ctr">
              <a:lnSpc>
                <a:spcPct val="100000"/>
              </a:lnSpc>
              <a:spcBef>
                <a:spcPts val="0"/>
              </a:spcBef>
              <a:spcAft>
                <a:spcPts val="0"/>
              </a:spcAft>
              <a:buClr>
                <a:schemeClr val="dk1"/>
              </a:buClr>
              <a:buSzPts val="16000"/>
              <a:buFont typeface="Arial"/>
              <a:buNone/>
              <a:defRPr b="0" i="0" sz="160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dk1"/>
              </a:buClr>
              <a:buSzPts val="16000"/>
              <a:buFont typeface="Arial"/>
              <a:buNone/>
              <a:defRPr b="0" i="0" sz="16000" u="none" cap="none" strike="noStrike">
                <a:solidFill>
                  <a:schemeClr val="dk1"/>
                </a:solidFill>
                <a:latin typeface="Arial"/>
                <a:ea typeface="Arial"/>
                <a:cs typeface="Arial"/>
                <a:sym typeface="Arial"/>
              </a:defRPr>
            </a:lvl2pPr>
            <a:lvl3pPr lvl="2" marR="0" rtl="0" algn="ctr">
              <a:lnSpc>
                <a:spcPct val="100000"/>
              </a:lnSpc>
              <a:spcBef>
                <a:spcPts val="0"/>
              </a:spcBef>
              <a:spcAft>
                <a:spcPts val="0"/>
              </a:spcAft>
              <a:buClr>
                <a:schemeClr val="dk1"/>
              </a:buClr>
              <a:buSzPts val="16000"/>
              <a:buFont typeface="Arial"/>
              <a:buNone/>
              <a:defRPr b="0" i="0" sz="16000" u="none" cap="none" strike="noStrike">
                <a:solidFill>
                  <a:schemeClr val="dk1"/>
                </a:solidFill>
                <a:latin typeface="Arial"/>
                <a:ea typeface="Arial"/>
                <a:cs typeface="Arial"/>
                <a:sym typeface="Arial"/>
              </a:defRPr>
            </a:lvl3pPr>
            <a:lvl4pPr lvl="3" marR="0" rtl="0" algn="ctr">
              <a:lnSpc>
                <a:spcPct val="100000"/>
              </a:lnSpc>
              <a:spcBef>
                <a:spcPts val="0"/>
              </a:spcBef>
              <a:spcAft>
                <a:spcPts val="0"/>
              </a:spcAft>
              <a:buClr>
                <a:schemeClr val="dk1"/>
              </a:buClr>
              <a:buSzPts val="16000"/>
              <a:buFont typeface="Arial"/>
              <a:buNone/>
              <a:defRPr b="0" i="0" sz="16000" u="none" cap="none" strike="noStrike">
                <a:solidFill>
                  <a:schemeClr val="dk1"/>
                </a:solidFill>
                <a:latin typeface="Arial"/>
                <a:ea typeface="Arial"/>
                <a:cs typeface="Arial"/>
                <a:sym typeface="Arial"/>
              </a:defRPr>
            </a:lvl4pPr>
            <a:lvl5pPr lvl="4" marR="0" rtl="0" algn="ctr">
              <a:lnSpc>
                <a:spcPct val="100000"/>
              </a:lnSpc>
              <a:spcBef>
                <a:spcPts val="0"/>
              </a:spcBef>
              <a:spcAft>
                <a:spcPts val="0"/>
              </a:spcAft>
              <a:buClr>
                <a:schemeClr val="dk1"/>
              </a:buClr>
              <a:buSzPts val="16000"/>
              <a:buFont typeface="Arial"/>
              <a:buNone/>
              <a:defRPr b="0" i="0" sz="16000" u="none" cap="none" strike="noStrike">
                <a:solidFill>
                  <a:schemeClr val="dk1"/>
                </a:solidFill>
                <a:latin typeface="Arial"/>
                <a:ea typeface="Arial"/>
                <a:cs typeface="Arial"/>
                <a:sym typeface="Arial"/>
              </a:defRPr>
            </a:lvl5pPr>
            <a:lvl6pPr lvl="5" marR="0" rtl="0" algn="ctr">
              <a:lnSpc>
                <a:spcPct val="100000"/>
              </a:lnSpc>
              <a:spcBef>
                <a:spcPts val="0"/>
              </a:spcBef>
              <a:spcAft>
                <a:spcPts val="0"/>
              </a:spcAft>
              <a:buClr>
                <a:schemeClr val="dk1"/>
              </a:buClr>
              <a:buSzPts val="16000"/>
              <a:buFont typeface="Arial"/>
              <a:buNone/>
              <a:defRPr b="0" i="0" sz="16000" u="none" cap="none" strike="noStrike">
                <a:solidFill>
                  <a:schemeClr val="dk1"/>
                </a:solidFill>
                <a:latin typeface="Arial"/>
                <a:ea typeface="Arial"/>
                <a:cs typeface="Arial"/>
                <a:sym typeface="Arial"/>
              </a:defRPr>
            </a:lvl6pPr>
            <a:lvl7pPr lvl="6" marR="0" rtl="0" algn="ctr">
              <a:lnSpc>
                <a:spcPct val="100000"/>
              </a:lnSpc>
              <a:spcBef>
                <a:spcPts val="0"/>
              </a:spcBef>
              <a:spcAft>
                <a:spcPts val="0"/>
              </a:spcAft>
              <a:buClr>
                <a:schemeClr val="dk1"/>
              </a:buClr>
              <a:buSzPts val="16000"/>
              <a:buFont typeface="Arial"/>
              <a:buNone/>
              <a:defRPr b="0" i="0" sz="16000" u="none" cap="none" strike="noStrike">
                <a:solidFill>
                  <a:schemeClr val="dk1"/>
                </a:solidFill>
                <a:latin typeface="Arial"/>
                <a:ea typeface="Arial"/>
                <a:cs typeface="Arial"/>
                <a:sym typeface="Arial"/>
              </a:defRPr>
            </a:lvl7pPr>
            <a:lvl8pPr lvl="7" marR="0" rtl="0" algn="ctr">
              <a:lnSpc>
                <a:spcPct val="100000"/>
              </a:lnSpc>
              <a:spcBef>
                <a:spcPts val="0"/>
              </a:spcBef>
              <a:spcAft>
                <a:spcPts val="0"/>
              </a:spcAft>
              <a:buClr>
                <a:schemeClr val="dk1"/>
              </a:buClr>
              <a:buSzPts val="16000"/>
              <a:buFont typeface="Arial"/>
              <a:buNone/>
              <a:defRPr b="0" i="0" sz="16000" u="none" cap="none" strike="noStrike">
                <a:solidFill>
                  <a:schemeClr val="dk1"/>
                </a:solidFill>
                <a:latin typeface="Arial"/>
                <a:ea typeface="Arial"/>
                <a:cs typeface="Arial"/>
                <a:sym typeface="Arial"/>
              </a:defRPr>
            </a:lvl8pPr>
            <a:lvl9pPr lvl="8" marR="0" rtl="0" algn="ctr">
              <a:lnSpc>
                <a:spcPct val="100000"/>
              </a:lnSpc>
              <a:spcBef>
                <a:spcPts val="0"/>
              </a:spcBef>
              <a:spcAft>
                <a:spcPts val="0"/>
              </a:spcAft>
              <a:buClr>
                <a:schemeClr val="dk1"/>
              </a:buClr>
              <a:buSzPts val="16000"/>
              <a:buFont typeface="Arial"/>
              <a:buNone/>
              <a:defRPr b="0" i="0" sz="16000" u="none" cap="none" strike="noStrike">
                <a:solidFill>
                  <a:schemeClr val="dk1"/>
                </a:solidFill>
                <a:latin typeface="Arial"/>
                <a:ea typeface="Arial"/>
                <a:cs typeface="Arial"/>
                <a:sym typeface="Arial"/>
              </a:defRPr>
            </a:lvl9pPr>
          </a:lstStyle>
          <a:p>
            <a:r>
              <a:t>xx%</a:t>
            </a:r>
          </a:p>
        </p:txBody>
      </p:sp>
      <p:sp>
        <p:nvSpPr>
          <p:cNvPr id="278" name="Google Shape;278;p61"/>
          <p:cNvSpPr txBox="1"/>
          <p:nvPr>
            <p:ph idx="1" type="body"/>
          </p:nvPr>
        </p:nvSpPr>
        <p:spPr>
          <a:xfrm>
            <a:off x="415600" y="4202967"/>
            <a:ext cx="11360700" cy="1734300"/>
          </a:xfrm>
          <a:prstGeom prst="rect">
            <a:avLst/>
          </a:prstGeom>
          <a:noFill/>
          <a:ln>
            <a:noFill/>
          </a:ln>
        </p:spPr>
        <p:txBody>
          <a:bodyPr anchorCtr="0" anchor="t" bIns="121900" lIns="121900" spcFirstLastPara="1" rIns="121900" wrap="square" tIns="121900"/>
          <a:lstStyle>
            <a:lvl1pPr indent="-381000" lvl="0" marL="457200" marR="0" rtl="0" algn="ctr">
              <a:lnSpc>
                <a:spcPct val="115000"/>
              </a:lnSpc>
              <a:spcBef>
                <a:spcPts val="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1pPr>
            <a:lvl2pPr indent="-349250" lvl="1" marL="914400" marR="0" rtl="0" algn="ctr">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2pPr>
            <a:lvl3pPr indent="-349250" lvl="2" marL="1371600" marR="0" rtl="0" algn="ctr">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3pPr>
            <a:lvl4pPr indent="-349250" lvl="3" marL="1828800" marR="0" rtl="0" algn="ctr">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4pPr>
            <a:lvl5pPr indent="-349250" lvl="4" marL="2286000" marR="0" rtl="0" algn="ctr">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5pPr>
            <a:lvl6pPr indent="-349250" lvl="5" marL="2743200" marR="0" rtl="0" algn="ctr">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6pPr>
            <a:lvl7pPr indent="-349250" lvl="6" marL="3200400" marR="0" rtl="0" algn="ctr">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7pPr>
            <a:lvl8pPr indent="-349250" lvl="7" marL="3657600" marR="0" rtl="0" algn="ctr">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8pPr>
            <a:lvl9pPr indent="-349250" lvl="8" marL="4114800" marR="0" rtl="0" algn="ctr">
              <a:lnSpc>
                <a:spcPct val="115000"/>
              </a:lnSpc>
              <a:spcBef>
                <a:spcPts val="2100"/>
              </a:spcBef>
              <a:spcAft>
                <a:spcPts val="2100"/>
              </a:spcAft>
              <a:buClr>
                <a:schemeClr val="dk2"/>
              </a:buClr>
              <a:buSzPts val="1900"/>
              <a:buFont typeface="Arial"/>
              <a:buChar char="■"/>
              <a:defRPr b="0" i="0" sz="1900" u="none" cap="none" strike="noStrike">
                <a:solidFill>
                  <a:schemeClr val="dk2"/>
                </a:solidFill>
                <a:latin typeface="Arial"/>
                <a:ea typeface="Arial"/>
                <a:cs typeface="Arial"/>
                <a:sym typeface="Arial"/>
              </a:defRPr>
            </a:lvl9pPr>
          </a:lstStyle>
          <a:p/>
        </p:txBody>
      </p:sp>
      <p:sp>
        <p:nvSpPr>
          <p:cNvPr id="279" name="Google Shape;279;p6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80" name="Shape 280"/>
        <p:cNvGrpSpPr/>
        <p:nvPr/>
      </p:nvGrpSpPr>
      <p:grpSpPr>
        <a:xfrm>
          <a:off x="0" y="0"/>
          <a:ext cx="0" cy="0"/>
          <a:chOff x="0" y="0"/>
          <a:chExt cx="0" cy="0"/>
        </a:xfrm>
      </p:grpSpPr>
      <p:sp>
        <p:nvSpPr>
          <p:cNvPr id="281" name="Google Shape;281;p62"/>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83" name="Shape 283"/>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lleen titel" type="titleOnly">
  <p:cSld name="TITLE_ONLY">
    <p:spTree>
      <p:nvGrpSpPr>
        <p:cNvPr id="49" name="Shape 49"/>
        <p:cNvGrpSpPr/>
        <p:nvPr/>
      </p:nvGrpSpPr>
      <p:grpSpPr>
        <a:xfrm>
          <a:off x="0" y="0"/>
          <a:ext cx="0" cy="0"/>
          <a:chOff x="0" y="0"/>
          <a:chExt cx="0" cy="0"/>
        </a:xfrm>
      </p:grpSpPr>
      <p:sp>
        <p:nvSpPr>
          <p:cNvPr id="50" name="Google Shape;50;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eeg" type="blank">
  <p:cSld name="BLANK">
    <p:spTree>
      <p:nvGrpSpPr>
        <p:cNvPr id="54" name="Shape 54"/>
        <p:cNvGrpSpPr/>
        <p:nvPr/>
      </p:nvGrpSpPr>
      <p:grpSpPr>
        <a:xfrm>
          <a:off x="0" y="0"/>
          <a:ext cx="0" cy="0"/>
          <a:chOff x="0" y="0"/>
          <a:chExt cx="0" cy="0"/>
        </a:xfrm>
      </p:grpSpPr>
      <p:sp>
        <p:nvSpPr>
          <p:cNvPr id="55" name="Google Shape;55;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houd met bijschrift"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fbeelding met bijschrift"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0"/>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8" name="Google Shape;68;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6.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0" Type="http://schemas.openxmlformats.org/officeDocument/2006/relationships/slideLayout" Target="../slideLayouts/slideLayout32.xml"/><Relationship Id="rId13" Type="http://schemas.openxmlformats.org/officeDocument/2006/relationships/theme" Target="../theme/theme7.xml"/><Relationship Id="rId12" Type="http://schemas.openxmlformats.org/officeDocument/2006/relationships/slideLayout" Target="../slideLayouts/slideLayout34.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0" Type="http://schemas.openxmlformats.org/officeDocument/2006/relationships/slideLayout" Target="../slideLayouts/slideLayout43.xml"/><Relationship Id="rId13" Type="http://schemas.openxmlformats.org/officeDocument/2006/relationships/theme" Target="../theme/theme4.xml"/><Relationship Id="rId12" Type="http://schemas.openxmlformats.org/officeDocument/2006/relationships/slideLayout" Target="../slideLayouts/slideLayout45.xml"/><Relationship Id="rId1" Type="http://schemas.openxmlformats.org/officeDocument/2006/relationships/image" Target="../media/image1.png"/><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9" Type="http://schemas.openxmlformats.org/officeDocument/2006/relationships/slideLayout" Target="../slideLayouts/slideLayout42.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6.xml"/><Relationship Id="rId10" Type="http://schemas.openxmlformats.org/officeDocument/2006/relationships/slideLayout" Target="../slideLayouts/slideLayout55.xml"/><Relationship Id="rId13" Type="http://schemas.openxmlformats.org/officeDocument/2006/relationships/theme" Target="../theme/theme1.xml"/><Relationship Id="rId12" Type="http://schemas.openxmlformats.org/officeDocument/2006/relationships/slideLayout" Target="../slideLayouts/slideLayout57.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9" Type="http://schemas.openxmlformats.org/officeDocument/2006/relationships/slideLayout" Target="../slideLayouts/slideLayout54.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l-BE"/>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84" name="Shape 84"/>
        <p:cNvGrpSpPr/>
        <p:nvPr/>
      </p:nvGrpSpPr>
      <p:grpSpPr>
        <a:xfrm>
          <a:off x="0" y="0"/>
          <a:ext cx="0" cy="0"/>
          <a:chOff x="0" y="0"/>
          <a:chExt cx="0" cy="0"/>
        </a:xfrm>
      </p:grpSpPr>
      <p:sp>
        <p:nvSpPr>
          <p:cNvPr id="85" name="Google Shape;85;p13"/>
          <p:cNvSpPr txBox="1"/>
          <p:nvPr>
            <p:ph type="title"/>
          </p:nvPr>
        </p:nvSpPr>
        <p:spPr>
          <a:xfrm>
            <a:off x="415600" y="390467"/>
            <a:ext cx="11360700" cy="1068000"/>
          </a:xfrm>
          <a:prstGeom prst="rect">
            <a:avLst/>
          </a:prstGeom>
          <a:noFill/>
          <a:ln>
            <a:noFill/>
          </a:ln>
        </p:spPr>
        <p:txBody>
          <a:bodyPr anchorCtr="0" anchor="t" bIns="121900" lIns="121900" spcFirstLastPara="1" rIns="121900" wrap="square" tIns="121900"/>
          <a:lstStyle>
            <a:lvl1pPr lvl="0" marR="0" rtl="0" algn="l">
              <a:lnSpc>
                <a:spcPct val="100000"/>
              </a:lnSpc>
              <a:spcBef>
                <a:spcPts val="0"/>
              </a:spcBef>
              <a:spcAft>
                <a:spcPts val="0"/>
              </a:spcAft>
              <a:buClr>
                <a:schemeClr val="accent1"/>
              </a:buClr>
              <a:buSzPts val="5600"/>
              <a:buFont typeface="Amatic SC"/>
              <a:buNone/>
              <a:defRPr b="1" i="0" sz="5600" u="none" cap="none" strike="noStrike">
                <a:solidFill>
                  <a:schemeClr val="accent1"/>
                </a:solidFill>
                <a:latin typeface="Amatic SC"/>
                <a:ea typeface="Amatic SC"/>
                <a:cs typeface="Amatic SC"/>
                <a:sym typeface="Amatic SC"/>
              </a:defRPr>
            </a:lvl1pPr>
            <a:lvl2pPr lvl="1" marR="0" rtl="0" algn="l">
              <a:lnSpc>
                <a:spcPct val="100000"/>
              </a:lnSpc>
              <a:spcBef>
                <a:spcPts val="0"/>
              </a:spcBef>
              <a:spcAft>
                <a:spcPts val="0"/>
              </a:spcAft>
              <a:buClr>
                <a:schemeClr val="accent1"/>
              </a:buClr>
              <a:buSzPts val="5600"/>
              <a:buFont typeface="Amatic SC"/>
              <a:buNone/>
              <a:defRPr b="1" i="0" sz="5600" u="none" cap="none" strike="noStrike">
                <a:solidFill>
                  <a:schemeClr val="accent1"/>
                </a:solidFill>
                <a:latin typeface="Amatic SC"/>
                <a:ea typeface="Amatic SC"/>
                <a:cs typeface="Amatic SC"/>
                <a:sym typeface="Amatic SC"/>
              </a:defRPr>
            </a:lvl2pPr>
            <a:lvl3pPr lvl="2" marR="0" rtl="0" algn="l">
              <a:lnSpc>
                <a:spcPct val="100000"/>
              </a:lnSpc>
              <a:spcBef>
                <a:spcPts val="0"/>
              </a:spcBef>
              <a:spcAft>
                <a:spcPts val="0"/>
              </a:spcAft>
              <a:buClr>
                <a:schemeClr val="accent1"/>
              </a:buClr>
              <a:buSzPts val="5600"/>
              <a:buFont typeface="Amatic SC"/>
              <a:buNone/>
              <a:defRPr b="1" i="0" sz="5600" u="none" cap="none" strike="noStrike">
                <a:solidFill>
                  <a:schemeClr val="accent1"/>
                </a:solidFill>
                <a:latin typeface="Amatic SC"/>
                <a:ea typeface="Amatic SC"/>
                <a:cs typeface="Amatic SC"/>
                <a:sym typeface="Amatic SC"/>
              </a:defRPr>
            </a:lvl3pPr>
            <a:lvl4pPr lvl="3" marR="0" rtl="0" algn="l">
              <a:lnSpc>
                <a:spcPct val="100000"/>
              </a:lnSpc>
              <a:spcBef>
                <a:spcPts val="0"/>
              </a:spcBef>
              <a:spcAft>
                <a:spcPts val="0"/>
              </a:spcAft>
              <a:buClr>
                <a:schemeClr val="accent1"/>
              </a:buClr>
              <a:buSzPts val="5600"/>
              <a:buFont typeface="Amatic SC"/>
              <a:buNone/>
              <a:defRPr b="1" i="0" sz="5600" u="none" cap="none" strike="noStrike">
                <a:solidFill>
                  <a:schemeClr val="accent1"/>
                </a:solidFill>
                <a:latin typeface="Amatic SC"/>
                <a:ea typeface="Amatic SC"/>
                <a:cs typeface="Amatic SC"/>
                <a:sym typeface="Amatic SC"/>
              </a:defRPr>
            </a:lvl4pPr>
            <a:lvl5pPr lvl="4" marR="0" rtl="0" algn="l">
              <a:lnSpc>
                <a:spcPct val="100000"/>
              </a:lnSpc>
              <a:spcBef>
                <a:spcPts val="0"/>
              </a:spcBef>
              <a:spcAft>
                <a:spcPts val="0"/>
              </a:spcAft>
              <a:buClr>
                <a:schemeClr val="accent1"/>
              </a:buClr>
              <a:buSzPts val="5600"/>
              <a:buFont typeface="Amatic SC"/>
              <a:buNone/>
              <a:defRPr b="1" i="0" sz="5600" u="none" cap="none" strike="noStrike">
                <a:solidFill>
                  <a:schemeClr val="accent1"/>
                </a:solidFill>
                <a:latin typeface="Amatic SC"/>
                <a:ea typeface="Amatic SC"/>
                <a:cs typeface="Amatic SC"/>
                <a:sym typeface="Amatic SC"/>
              </a:defRPr>
            </a:lvl5pPr>
            <a:lvl6pPr lvl="5" marR="0" rtl="0" algn="l">
              <a:lnSpc>
                <a:spcPct val="100000"/>
              </a:lnSpc>
              <a:spcBef>
                <a:spcPts val="0"/>
              </a:spcBef>
              <a:spcAft>
                <a:spcPts val="0"/>
              </a:spcAft>
              <a:buClr>
                <a:schemeClr val="accent1"/>
              </a:buClr>
              <a:buSzPts val="5600"/>
              <a:buFont typeface="Amatic SC"/>
              <a:buNone/>
              <a:defRPr b="1" i="0" sz="5600" u="none" cap="none" strike="noStrike">
                <a:solidFill>
                  <a:schemeClr val="accent1"/>
                </a:solidFill>
                <a:latin typeface="Amatic SC"/>
                <a:ea typeface="Amatic SC"/>
                <a:cs typeface="Amatic SC"/>
                <a:sym typeface="Amatic SC"/>
              </a:defRPr>
            </a:lvl6pPr>
            <a:lvl7pPr lvl="6" marR="0" rtl="0" algn="l">
              <a:lnSpc>
                <a:spcPct val="100000"/>
              </a:lnSpc>
              <a:spcBef>
                <a:spcPts val="0"/>
              </a:spcBef>
              <a:spcAft>
                <a:spcPts val="0"/>
              </a:spcAft>
              <a:buClr>
                <a:schemeClr val="accent1"/>
              </a:buClr>
              <a:buSzPts val="5600"/>
              <a:buFont typeface="Amatic SC"/>
              <a:buNone/>
              <a:defRPr b="1" i="0" sz="5600" u="none" cap="none" strike="noStrike">
                <a:solidFill>
                  <a:schemeClr val="accent1"/>
                </a:solidFill>
                <a:latin typeface="Amatic SC"/>
                <a:ea typeface="Amatic SC"/>
                <a:cs typeface="Amatic SC"/>
                <a:sym typeface="Amatic SC"/>
              </a:defRPr>
            </a:lvl7pPr>
            <a:lvl8pPr lvl="7" marR="0" rtl="0" algn="l">
              <a:lnSpc>
                <a:spcPct val="100000"/>
              </a:lnSpc>
              <a:spcBef>
                <a:spcPts val="0"/>
              </a:spcBef>
              <a:spcAft>
                <a:spcPts val="0"/>
              </a:spcAft>
              <a:buClr>
                <a:schemeClr val="accent1"/>
              </a:buClr>
              <a:buSzPts val="5600"/>
              <a:buFont typeface="Amatic SC"/>
              <a:buNone/>
              <a:defRPr b="1" i="0" sz="5600" u="none" cap="none" strike="noStrike">
                <a:solidFill>
                  <a:schemeClr val="accent1"/>
                </a:solidFill>
                <a:latin typeface="Amatic SC"/>
                <a:ea typeface="Amatic SC"/>
                <a:cs typeface="Amatic SC"/>
                <a:sym typeface="Amatic SC"/>
              </a:defRPr>
            </a:lvl8pPr>
            <a:lvl9pPr lvl="8" marR="0" rtl="0" algn="l">
              <a:lnSpc>
                <a:spcPct val="100000"/>
              </a:lnSpc>
              <a:spcBef>
                <a:spcPts val="0"/>
              </a:spcBef>
              <a:spcAft>
                <a:spcPts val="0"/>
              </a:spcAft>
              <a:buClr>
                <a:schemeClr val="accent1"/>
              </a:buClr>
              <a:buSzPts val="5600"/>
              <a:buFont typeface="Amatic SC"/>
              <a:buNone/>
              <a:defRPr b="1" i="0" sz="5600" u="none" cap="none" strike="noStrike">
                <a:solidFill>
                  <a:schemeClr val="accent1"/>
                </a:solidFill>
                <a:latin typeface="Amatic SC"/>
                <a:ea typeface="Amatic SC"/>
                <a:cs typeface="Amatic SC"/>
                <a:sym typeface="Amatic SC"/>
              </a:defRPr>
            </a:lvl9pPr>
          </a:lstStyle>
          <a:p/>
        </p:txBody>
      </p:sp>
      <p:sp>
        <p:nvSpPr>
          <p:cNvPr id="86" name="Google Shape;86;p13"/>
          <p:cNvSpPr txBox="1"/>
          <p:nvPr>
            <p:ph idx="1" type="body"/>
          </p:nvPr>
        </p:nvSpPr>
        <p:spPr>
          <a:xfrm>
            <a:off x="415600" y="1638233"/>
            <a:ext cx="11360700" cy="4453500"/>
          </a:xfrm>
          <a:prstGeom prst="rect">
            <a:avLst/>
          </a:prstGeom>
          <a:noFill/>
          <a:ln>
            <a:noFill/>
          </a:ln>
        </p:spPr>
        <p:txBody>
          <a:bodyPr anchorCtr="0" anchor="t" bIns="121900" lIns="121900" spcFirstLastPara="1" rIns="121900" wrap="square" tIns="121900"/>
          <a:lstStyle>
            <a:lvl1pPr indent="-381000" lvl="0" marL="457200" marR="0" rtl="0" algn="l">
              <a:lnSpc>
                <a:spcPct val="115000"/>
              </a:lnSpc>
              <a:spcBef>
                <a:spcPts val="0"/>
              </a:spcBef>
              <a:spcAft>
                <a:spcPts val="0"/>
              </a:spcAft>
              <a:buClr>
                <a:schemeClr val="dk2"/>
              </a:buClr>
              <a:buSzPts val="2400"/>
              <a:buFont typeface="Source Code Pro"/>
              <a:buChar char="●"/>
              <a:defRPr b="0" i="0" sz="2400" u="none" cap="none" strike="noStrike">
                <a:solidFill>
                  <a:schemeClr val="dk2"/>
                </a:solidFill>
                <a:latin typeface="Source Code Pro"/>
                <a:ea typeface="Source Code Pro"/>
                <a:cs typeface="Source Code Pro"/>
                <a:sym typeface="Source Code Pro"/>
              </a:defRPr>
            </a:lvl1pPr>
            <a:lvl2pPr indent="-349250" lvl="1" marL="914400" marR="0" rtl="0" algn="l">
              <a:lnSpc>
                <a:spcPct val="115000"/>
              </a:lnSpc>
              <a:spcBef>
                <a:spcPts val="2100"/>
              </a:spcBef>
              <a:spcAft>
                <a:spcPts val="0"/>
              </a:spcAft>
              <a:buClr>
                <a:schemeClr val="dk2"/>
              </a:buClr>
              <a:buSzPts val="1900"/>
              <a:buFont typeface="Source Code Pro"/>
              <a:buChar char="○"/>
              <a:defRPr b="0" i="0" sz="1900" u="none" cap="none" strike="noStrike">
                <a:solidFill>
                  <a:schemeClr val="dk2"/>
                </a:solidFill>
                <a:latin typeface="Source Code Pro"/>
                <a:ea typeface="Source Code Pro"/>
                <a:cs typeface="Source Code Pro"/>
                <a:sym typeface="Source Code Pro"/>
              </a:defRPr>
            </a:lvl2pPr>
            <a:lvl3pPr indent="-349250" lvl="2" marL="1371600" marR="0" rtl="0" algn="l">
              <a:lnSpc>
                <a:spcPct val="115000"/>
              </a:lnSpc>
              <a:spcBef>
                <a:spcPts val="2100"/>
              </a:spcBef>
              <a:spcAft>
                <a:spcPts val="0"/>
              </a:spcAft>
              <a:buClr>
                <a:schemeClr val="dk2"/>
              </a:buClr>
              <a:buSzPts val="1900"/>
              <a:buFont typeface="Source Code Pro"/>
              <a:buChar char="■"/>
              <a:defRPr b="0" i="0" sz="1900" u="none" cap="none" strike="noStrike">
                <a:solidFill>
                  <a:schemeClr val="dk2"/>
                </a:solidFill>
                <a:latin typeface="Source Code Pro"/>
                <a:ea typeface="Source Code Pro"/>
                <a:cs typeface="Source Code Pro"/>
                <a:sym typeface="Source Code Pro"/>
              </a:defRPr>
            </a:lvl3pPr>
            <a:lvl4pPr indent="-349250" lvl="3" marL="1828800" marR="0" rtl="0" algn="l">
              <a:lnSpc>
                <a:spcPct val="115000"/>
              </a:lnSpc>
              <a:spcBef>
                <a:spcPts val="2100"/>
              </a:spcBef>
              <a:spcAft>
                <a:spcPts val="0"/>
              </a:spcAft>
              <a:buClr>
                <a:schemeClr val="dk2"/>
              </a:buClr>
              <a:buSzPts val="1900"/>
              <a:buFont typeface="Source Code Pro"/>
              <a:buChar char="●"/>
              <a:defRPr b="0" i="0" sz="1900" u="none" cap="none" strike="noStrike">
                <a:solidFill>
                  <a:schemeClr val="dk2"/>
                </a:solidFill>
                <a:latin typeface="Source Code Pro"/>
                <a:ea typeface="Source Code Pro"/>
                <a:cs typeface="Source Code Pro"/>
                <a:sym typeface="Source Code Pro"/>
              </a:defRPr>
            </a:lvl4pPr>
            <a:lvl5pPr indent="-349250" lvl="4" marL="2286000" marR="0" rtl="0" algn="l">
              <a:lnSpc>
                <a:spcPct val="115000"/>
              </a:lnSpc>
              <a:spcBef>
                <a:spcPts val="2100"/>
              </a:spcBef>
              <a:spcAft>
                <a:spcPts val="0"/>
              </a:spcAft>
              <a:buClr>
                <a:schemeClr val="dk2"/>
              </a:buClr>
              <a:buSzPts val="1900"/>
              <a:buFont typeface="Source Code Pro"/>
              <a:buChar char="○"/>
              <a:defRPr b="0" i="0" sz="1900" u="none" cap="none" strike="noStrike">
                <a:solidFill>
                  <a:schemeClr val="dk2"/>
                </a:solidFill>
                <a:latin typeface="Source Code Pro"/>
                <a:ea typeface="Source Code Pro"/>
                <a:cs typeface="Source Code Pro"/>
                <a:sym typeface="Source Code Pro"/>
              </a:defRPr>
            </a:lvl5pPr>
            <a:lvl6pPr indent="-349250" lvl="5" marL="2743200" marR="0" rtl="0" algn="l">
              <a:lnSpc>
                <a:spcPct val="115000"/>
              </a:lnSpc>
              <a:spcBef>
                <a:spcPts val="2100"/>
              </a:spcBef>
              <a:spcAft>
                <a:spcPts val="0"/>
              </a:spcAft>
              <a:buClr>
                <a:schemeClr val="dk2"/>
              </a:buClr>
              <a:buSzPts val="1900"/>
              <a:buFont typeface="Source Code Pro"/>
              <a:buChar char="■"/>
              <a:defRPr b="0" i="0" sz="1900" u="none" cap="none" strike="noStrike">
                <a:solidFill>
                  <a:schemeClr val="dk2"/>
                </a:solidFill>
                <a:latin typeface="Source Code Pro"/>
                <a:ea typeface="Source Code Pro"/>
                <a:cs typeface="Source Code Pro"/>
                <a:sym typeface="Source Code Pro"/>
              </a:defRPr>
            </a:lvl6pPr>
            <a:lvl7pPr indent="-349250" lvl="6" marL="3200400" marR="0" rtl="0" algn="l">
              <a:lnSpc>
                <a:spcPct val="115000"/>
              </a:lnSpc>
              <a:spcBef>
                <a:spcPts val="2100"/>
              </a:spcBef>
              <a:spcAft>
                <a:spcPts val="0"/>
              </a:spcAft>
              <a:buClr>
                <a:schemeClr val="dk2"/>
              </a:buClr>
              <a:buSzPts val="1900"/>
              <a:buFont typeface="Source Code Pro"/>
              <a:buChar char="●"/>
              <a:defRPr b="0" i="0" sz="1900" u="none" cap="none" strike="noStrike">
                <a:solidFill>
                  <a:schemeClr val="dk2"/>
                </a:solidFill>
                <a:latin typeface="Source Code Pro"/>
                <a:ea typeface="Source Code Pro"/>
                <a:cs typeface="Source Code Pro"/>
                <a:sym typeface="Source Code Pro"/>
              </a:defRPr>
            </a:lvl7pPr>
            <a:lvl8pPr indent="-349250" lvl="7" marL="3657600" marR="0" rtl="0" algn="l">
              <a:lnSpc>
                <a:spcPct val="115000"/>
              </a:lnSpc>
              <a:spcBef>
                <a:spcPts val="2100"/>
              </a:spcBef>
              <a:spcAft>
                <a:spcPts val="0"/>
              </a:spcAft>
              <a:buClr>
                <a:schemeClr val="dk2"/>
              </a:buClr>
              <a:buSzPts val="1900"/>
              <a:buFont typeface="Source Code Pro"/>
              <a:buChar char="○"/>
              <a:defRPr b="0" i="0" sz="1900" u="none" cap="none" strike="noStrike">
                <a:solidFill>
                  <a:schemeClr val="dk2"/>
                </a:solidFill>
                <a:latin typeface="Source Code Pro"/>
                <a:ea typeface="Source Code Pro"/>
                <a:cs typeface="Source Code Pro"/>
                <a:sym typeface="Source Code Pro"/>
              </a:defRPr>
            </a:lvl8pPr>
            <a:lvl9pPr indent="-349250" lvl="8" marL="4114800" marR="0" rtl="0" algn="l">
              <a:lnSpc>
                <a:spcPct val="115000"/>
              </a:lnSpc>
              <a:spcBef>
                <a:spcPts val="2100"/>
              </a:spcBef>
              <a:spcAft>
                <a:spcPts val="2100"/>
              </a:spcAft>
              <a:buClr>
                <a:schemeClr val="dk2"/>
              </a:buClr>
              <a:buSzPts val="1900"/>
              <a:buFont typeface="Source Code Pro"/>
              <a:buChar char="■"/>
              <a:defRPr b="0" i="0" sz="1900" u="none" cap="none" strike="noStrike">
                <a:solidFill>
                  <a:schemeClr val="dk2"/>
                </a:solidFill>
                <a:latin typeface="Source Code Pro"/>
                <a:ea typeface="Source Code Pro"/>
                <a:cs typeface="Source Code Pro"/>
                <a:sym typeface="Source Code Pro"/>
              </a:defRPr>
            </a:lvl9pPr>
          </a:lstStyle>
          <a:p/>
        </p:txBody>
      </p:sp>
      <p:sp>
        <p:nvSpPr>
          <p:cNvPr id="87" name="Google Shape;87;p13"/>
          <p:cNvSpPr txBox="1"/>
          <p:nvPr>
            <p:ph idx="12" type="sldNum"/>
          </p:nvPr>
        </p:nvSpPr>
        <p:spPr>
          <a:xfrm>
            <a:off x="11296609" y="6217621"/>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chemeClr val="accent1"/>
              </a:buClr>
              <a:buSzPts val="300"/>
              <a:buFont typeface="Source Code Pro"/>
              <a:buNone/>
              <a:defRPr b="0" i="0" sz="1300" u="none" cap="none" strike="noStrike">
                <a:solidFill>
                  <a:schemeClr val="accent1"/>
                </a:solidFill>
                <a:latin typeface="Source Code Pro"/>
                <a:ea typeface="Source Code Pro"/>
                <a:cs typeface="Source Code Pro"/>
                <a:sym typeface="Source Code Pro"/>
              </a:defRPr>
            </a:lvl1pPr>
            <a:lvl2pPr indent="0" lvl="1" marL="0" marR="0" rtl="0" algn="r">
              <a:lnSpc>
                <a:spcPct val="100000"/>
              </a:lnSpc>
              <a:spcBef>
                <a:spcPts val="0"/>
              </a:spcBef>
              <a:spcAft>
                <a:spcPts val="0"/>
              </a:spcAft>
              <a:buClr>
                <a:schemeClr val="accent1"/>
              </a:buClr>
              <a:buSzPts val="300"/>
              <a:buFont typeface="Source Code Pro"/>
              <a:buNone/>
              <a:defRPr b="0" i="0" sz="1300" u="none" cap="none" strike="noStrike">
                <a:solidFill>
                  <a:schemeClr val="accent1"/>
                </a:solidFill>
                <a:latin typeface="Source Code Pro"/>
                <a:ea typeface="Source Code Pro"/>
                <a:cs typeface="Source Code Pro"/>
                <a:sym typeface="Source Code Pro"/>
              </a:defRPr>
            </a:lvl2pPr>
            <a:lvl3pPr indent="0" lvl="2" marL="0" marR="0" rtl="0" algn="r">
              <a:lnSpc>
                <a:spcPct val="100000"/>
              </a:lnSpc>
              <a:spcBef>
                <a:spcPts val="0"/>
              </a:spcBef>
              <a:spcAft>
                <a:spcPts val="0"/>
              </a:spcAft>
              <a:buClr>
                <a:schemeClr val="accent1"/>
              </a:buClr>
              <a:buSzPts val="300"/>
              <a:buFont typeface="Source Code Pro"/>
              <a:buNone/>
              <a:defRPr b="0" i="0" sz="1300" u="none" cap="none" strike="noStrike">
                <a:solidFill>
                  <a:schemeClr val="accent1"/>
                </a:solidFill>
                <a:latin typeface="Source Code Pro"/>
                <a:ea typeface="Source Code Pro"/>
                <a:cs typeface="Source Code Pro"/>
                <a:sym typeface="Source Code Pro"/>
              </a:defRPr>
            </a:lvl3pPr>
            <a:lvl4pPr indent="0" lvl="3" marL="0" marR="0" rtl="0" algn="r">
              <a:lnSpc>
                <a:spcPct val="100000"/>
              </a:lnSpc>
              <a:spcBef>
                <a:spcPts val="0"/>
              </a:spcBef>
              <a:spcAft>
                <a:spcPts val="0"/>
              </a:spcAft>
              <a:buClr>
                <a:schemeClr val="accent1"/>
              </a:buClr>
              <a:buSzPts val="300"/>
              <a:buFont typeface="Source Code Pro"/>
              <a:buNone/>
              <a:defRPr b="0" i="0" sz="1300" u="none" cap="none" strike="noStrike">
                <a:solidFill>
                  <a:schemeClr val="accent1"/>
                </a:solidFill>
                <a:latin typeface="Source Code Pro"/>
                <a:ea typeface="Source Code Pro"/>
                <a:cs typeface="Source Code Pro"/>
                <a:sym typeface="Source Code Pro"/>
              </a:defRPr>
            </a:lvl4pPr>
            <a:lvl5pPr indent="0" lvl="4" marL="0" marR="0" rtl="0" algn="r">
              <a:lnSpc>
                <a:spcPct val="100000"/>
              </a:lnSpc>
              <a:spcBef>
                <a:spcPts val="0"/>
              </a:spcBef>
              <a:spcAft>
                <a:spcPts val="0"/>
              </a:spcAft>
              <a:buClr>
                <a:schemeClr val="accent1"/>
              </a:buClr>
              <a:buSzPts val="300"/>
              <a:buFont typeface="Source Code Pro"/>
              <a:buNone/>
              <a:defRPr b="0" i="0" sz="1300" u="none" cap="none" strike="noStrike">
                <a:solidFill>
                  <a:schemeClr val="accent1"/>
                </a:solidFill>
                <a:latin typeface="Source Code Pro"/>
                <a:ea typeface="Source Code Pro"/>
                <a:cs typeface="Source Code Pro"/>
                <a:sym typeface="Source Code Pro"/>
              </a:defRPr>
            </a:lvl5pPr>
            <a:lvl6pPr indent="0" lvl="5" marL="0" marR="0" rtl="0" algn="r">
              <a:lnSpc>
                <a:spcPct val="100000"/>
              </a:lnSpc>
              <a:spcBef>
                <a:spcPts val="0"/>
              </a:spcBef>
              <a:spcAft>
                <a:spcPts val="0"/>
              </a:spcAft>
              <a:buClr>
                <a:schemeClr val="accent1"/>
              </a:buClr>
              <a:buSzPts val="300"/>
              <a:buFont typeface="Source Code Pro"/>
              <a:buNone/>
              <a:defRPr b="0" i="0" sz="1300" u="none" cap="none" strike="noStrike">
                <a:solidFill>
                  <a:schemeClr val="accent1"/>
                </a:solidFill>
                <a:latin typeface="Source Code Pro"/>
                <a:ea typeface="Source Code Pro"/>
                <a:cs typeface="Source Code Pro"/>
                <a:sym typeface="Source Code Pro"/>
              </a:defRPr>
            </a:lvl6pPr>
            <a:lvl7pPr indent="0" lvl="6" marL="0" marR="0" rtl="0" algn="r">
              <a:lnSpc>
                <a:spcPct val="100000"/>
              </a:lnSpc>
              <a:spcBef>
                <a:spcPts val="0"/>
              </a:spcBef>
              <a:spcAft>
                <a:spcPts val="0"/>
              </a:spcAft>
              <a:buClr>
                <a:schemeClr val="accent1"/>
              </a:buClr>
              <a:buSzPts val="300"/>
              <a:buFont typeface="Source Code Pro"/>
              <a:buNone/>
              <a:defRPr b="0" i="0" sz="1300" u="none" cap="none" strike="noStrike">
                <a:solidFill>
                  <a:schemeClr val="accent1"/>
                </a:solidFill>
                <a:latin typeface="Source Code Pro"/>
                <a:ea typeface="Source Code Pro"/>
                <a:cs typeface="Source Code Pro"/>
                <a:sym typeface="Source Code Pro"/>
              </a:defRPr>
            </a:lvl7pPr>
            <a:lvl8pPr indent="0" lvl="7" marL="0" marR="0" rtl="0" algn="r">
              <a:lnSpc>
                <a:spcPct val="100000"/>
              </a:lnSpc>
              <a:spcBef>
                <a:spcPts val="0"/>
              </a:spcBef>
              <a:spcAft>
                <a:spcPts val="0"/>
              </a:spcAft>
              <a:buClr>
                <a:schemeClr val="accent1"/>
              </a:buClr>
              <a:buSzPts val="300"/>
              <a:buFont typeface="Source Code Pro"/>
              <a:buNone/>
              <a:defRPr b="0" i="0" sz="1300" u="none" cap="none" strike="noStrike">
                <a:solidFill>
                  <a:schemeClr val="accent1"/>
                </a:solidFill>
                <a:latin typeface="Source Code Pro"/>
                <a:ea typeface="Source Code Pro"/>
                <a:cs typeface="Source Code Pro"/>
                <a:sym typeface="Source Code Pro"/>
              </a:defRPr>
            </a:lvl8pPr>
            <a:lvl9pPr indent="0" lvl="8" marL="0" marR="0" rtl="0" algn="r">
              <a:lnSpc>
                <a:spcPct val="100000"/>
              </a:lnSpc>
              <a:spcBef>
                <a:spcPts val="0"/>
              </a:spcBef>
              <a:spcAft>
                <a:spcPts val="0"/>
              </a:spcAft>
              <a:buClr>
                <a:schemeClr val="accent1"/>
              </a:buClr>
              <a:buSzPts val="300"/>
              <a:buFont typeface="Source Code Pro"/>
              <a:buNone/>
              <a:defRPr b="0" i="0" sz="13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nl-BE"/>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noFill/>
      </p:bgPr>
    </p:bg>
    <p:spTree>
      <p:nvGrpSpPr>
        <p:cNvPr id="133" name="Shape 133"/>
        <p:cNvGrpSpPr/>
        <p:nvPr/>
      </p:nvGrpSpPr>
      <p:grpSpPr>
        <a:xfrm>
          <a:off x="0" y="0"/>
          <a:ext cx="0" cy="0"/>
          <a:chOff x="0" y="0"/>
          <a:chExt cx="0" cy="0"/>
        </a:xfrm>
      </p:grpSpPr>
      <p:sp>
        <p:nvSpPr>
          <p:cNvPr id="134" name="Google Shape;134;p25"/>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lstStyle>
            <a:lvl1pPr lvl="0"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135" name="Google Shape;135;p25"/>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lstStyle>
            <a:lvl1pPr indent="-381000" lvl="0" marL="457200" marR="0" rtl="0" algn="l">
              <a:lnSpc>
                <a:spcPct val="115000"/>
              </a:lnSpc>
              <a:spcBef>
                <a:spcPts val="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1pPr>
            <a:lvl2pPr indent="-349250" lvl="1" marL="9144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2pPr>
            <a:lvl3pPr indent="-349250" lvl="2" marL="13716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3pPr>
            <a:lvl4pPr indent="-349250" lvl="3" marL="18288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4pPr>
            <a:lvl5pPr indent="-349250" lvl="4" marL="22860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5pPr>
            <a:lvl6pPr indent="-349250" lvl="5" marL="27432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6pPr>
            <a:lvl7pPr indent="-349250" lvl="6" marL="32004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7pPr>
            <a:lvl8pPr indent="-349250" lvl="7" marL="36576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8pPr>
            <a:lvl9pPr indent="-349250" lvl="8" marL="4114800" marR="0" rtl="0" algn="l">
              <a:lnSpc>
                <a:spcPct val="115000"/>
              </a:lnSpc>
              <a:spcBef>
                <a:spcPts val="2100"/>
              </a:spcBef>
              <a:spcAft>
                <a:spcPts val="2100"/>
              </a:spcAft>
              <a:buClr>
                <a:schemeClr val="dk2"/>
              </a:buClr>
              <a:buSzPts val="1900"/>
              <a:buFont typeface="Arial"/>
              <a:buChar char="■"/>
              <a:defRPr b="0" i="0" sz="1900" u="none" cap="none" strike="noStrike">
                <a:solidFill>
                  <a:schemeClr val="dk2"/>
                </a:solidFill>
                <a:latin typeface="Arial"/>
                <a:ea typeface="Arial"/>
                <a:cs typeface="Arial"/>
                <a:sym typeface="Arial"/>
              </a:defRPr>
            </a:lvl9pPr>
          </a:lstStyle>
          <a:p/>
        </p:txBody>
      </p:sp>
      <p:sp>
        <p:nvSpPr>
          <p:cNvPr id="136" name="Google Shape;136;p25"/>
          <p:cNvSpPr txBox="1"/>
          <p:nvPr>
            <p:ph idx="12" type="sldNum"/>
          </p:nvPr>
        </p:nvSpPr>
        <p:spPr>
          <a:xfrm>
            <a:off x="11296610" y="6217621"/>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1">
            <a:alphaModFix/>
          </a:blip>
          <a:stretch>
            <a:fillRect b="0" l="0" r="0" t="0"/>
          </a:stretch>
        </a:blipFill>
      </p:bgPr>
    </p:bg>
    <p:spTree>
      <p:nvGrpSpPr>
        <p:cNvPr id="184" name="Shape 184"/>
        <p:cNvGrpSpPr/>
        <p:nvPr/>
      </p:nvGrpSpPr>
      <p:grpSpPr>
        <a:xfrm>
          <a:off x="0" y="0"/>
          <a:ext cx="0" cy="0"/>
          <a:chOff x="0" y="0"/>
          <a:chExt cx="0" cy="0"/>
        </a:xfrm>
      </p:grpSpPr>
      <p:sp>
        <p:nvSpPr>
          <p:cNvPr id="185" name="Google Shape;185;p38"/>
          <p:cNvSpPr txBox="1"/>
          <p:nvPr>
            <p:ph type="title"/>
          </p:nvPr>
        </p:nvSpPr>
        <p:spPr>
          <a:xfrm>
            <a:off x="415600" y="390467"/>
            <a:ext cx="11360700" cy="1068000"/>
          </a:xfrm>
          <a:prstGeom prst="rect">
            <a:avLst/>
          </a:prstGeom>
          <a:noFill/>
          <a:ln>
            <a:noFill/>
          </a:ln>
        </p:spPr>
        <p:txBody>
          <a:bodyPr anchorCtr="0" anchor="t" bIns="121900" lIns="121900" spcFirstLastPara="1" rIns="121900" wrap="square" tIns="121900"/>
          <a:lstStyle>
            <a:lvl1pPr indent="0" lvl="0" marL="0" marR="0" rtl="0" algn="l">
              <a:lnSpc>
                <a:spcPct val="100000"/>
              </a:lnSpc>
              <a:spcBef>
                <a:spcPts val="0"/>
              </a:spcBef>
              <a:spcAft>
                <a:spcPts val="0"/>
              </a:spcAft>
              <a:buClr>
                <a:schemeClr val="accent1"/>
              </a:buClr>
              <a:buSzPts val="1900"/>
              <a:buFont typeface="Amatic SC"/>
              <a:buNone/>
              <a:defRPr b="1" i="0" sz="5600" u="none" cap="none" strike="noStrike">
                <a:solidFill>
                  <a:schemeClr val="accent1"/>
                </a:solidFill>
                <a:latin typeface="Amatic SC"/>
                <a:ea typeface="Amatic SC"/>
                <a:cs typeface="Amatic SC"/>
                <a:sym typeface="Amatic SC"/>
              </a:defRPr>
            </a:lvl1pPr>
            <a:lvl2pPr indent="0" lvl="1" rtl="0">
              <a:spcBef>
                <a:spcPts val="0"/>
              </a:spcBef>
              <a:spcAft>
                <a:spcPts val="0"/>
              </a:spcAft>
              <a:buClr>
                <a:schemeClr val="accent1"/>
              </a:buClr>
              <a:buSzPts val="1900"/>
              <a:buFont typeface="Amatic SC"/>
              <a:buNone/>
              <a:defRPr b="1" sz="5600">
                <a:solidFill>
                  <a:schemeClr val="accent1"/>
                </a:solidFill>
                <a:latin typeface="Amatic SC"/>
                <a:ea typeface="Amatic SC"/>
                <a:cs typeface="Amatic SC"/>
                <a:sym typeface="Amatic SC"/>
              </a:defRPr>
            </a:lvl2pPr>
            <a:lvl3pPr indent="0" lvl="2" rtl="0">
              <a:spcBef>
                <a:spcPts val="0"/>
              </a:spcBef>
              <a:spcAft>
                <a:spcPts val="0"/>
              </a:spcAft>
              <a:buClr>
                <a:schemeClr val="accent1"/>
              </a:buClr>
              <a:buSzPts val="1900"/>
              <a:buFont typeface="Amatic SC"/>
              <a:buNone/>
              <a:defRPr b="1" sz="5600">
                <a:solidFill>
                  <a:schemeClr val="accent1"/>
                </a:solidFill>
                <a:latin typeface="Amatic SC"/>
                <a:ea typeface="Amatic SC"/>
                <a:cs typeface="Amatic SC"/>
                <a:sym typeface="Amatic SC"/>
              </a:defRPr>
            </a:lvl3pPr>
            <a:lvl4pPr indent="0" lvl="3" rtl="0">
              <a:spcBef>
                <a:spcPts val="0"/>
              </a:spcBef>
              <a:spcAft>
                <a:spcPts val="0"/>
              </a:spcAft>
              <a:buClr>
                <a:schemeClr val="accent1"/>
              </a:buClr>
              <a:buSzPts val="1900"/>
              <a:buFont typeface="Amatic SC"/>
              <a:buNone/>
              <a:defRPr b="1" sz="5600">
                <a:solidFill>
                  <a:schemeClr val="accent1"/>
                </a:solidFill>
                <a:latin typeface="Amatic SC"/>
                <a:ea typeface="Amatic SC"/>
                <a:cs typeface="Amatic SC"/>
                <a:sym typeface="Amatic SC"/>
              </a:defRPr>
            </a:lvl4pPr>
            <a:lvl5pPr indent="0" lvl="4" rtl="0">
              <a:spcBef>
                <a:spcPts val="0"/>
              </a:spcBef>
              <a:spcAft>
                <a:spcPts val="0"/>
              </a:spcAft>
              <a:buClr>
                <a:schemeClr val="accent1"/>
              </a:buClr>
              <a:buSzPts val="1900"/>
              <a:buFont typeface="Amatic SC"/>
              <a:buNone/>
              <a:defRPr b="1" sz="5600">
                <a:solidFill>
                  <a:schemeClr val="accent1"/>
                </a:solidFill>
                <a:latin typeface="Amatic SC"/>
                <a:ea typeface="Amatic SC"/>
                <a:cs typeface="Amatic SC"/>
                <a:sym typeface="Amatic SC"/>
              </a:defRPr>
            </a:lvl5pPr>
            <a:lvl6pPr indent="0" lvl="5" rtl="0">
              <a:spcBef>
                <a:spcPts val="0"/>
              </a:spcBef>
              <a:spcAft>
                <a:spcPts val="0"/>
              </a:spcAft>
              <a:buClr>
                <a:schemeClr val="accent1"/>
              </a:buClr>
              <a:buSzPts val="1900"/>
              <a:buFont typeface="Amatic SC"/>
              <a:buNone/>
              <a:defRPr b="1" sz="5600">
                <a:solidFill>
                  <a:schemeClr val="accent1"/>
                </a:solidFill>
                <a:latin typeface="Amatic SC"/>
                <a:ea typeface="Amatic SC"/>
                <a:cs typeface="Amatic SC"/>
                <a:sym typeface="Amatic SC"/>
              </a:defRPr>
            </a:lvl6pPr>
            <a:lvl7pPr indent="0" lvl="6" rtl="0">
              <a:spcBef>
                <a:spcPts val="0"/>
              </a:spcBef>
              <a:spcAft>
                <a:spcPts val="0"/>
              </a:spcAft>
              <a:buClr>
                <a:schemeClr val="accent1"/>
              </a:buClr>
              <a:buSzPts val="1900"/>
              <a:buFont typeface="Amatic SC"/>
              <a:buNone/>
              <a:defRPr b="1" sz="5600">
                <a:solidFill>
                  <a:schemeClr val="accent1"/>
                </a:solidFill>
                <a:latin typeface="Amatic SC"/>
                <a:ea typeface="Amatic SC"/>
                <a:cs typeface="Amatic SC"/>
                <a:sym typeface="Amatic SC"/>
              </a:defRPr>
            </a:lvl7pPr>
            <a:lvl8pPr indent="0" lvl="7" rtl="0">
              <a:spcBef>
                <a:spcPts val="0"/>
              </a:spcBef>
              <a:spcAft>
                <a:spcPts val="0"/>
              </a:spcAft>
              <a:buClr>
                <a:schemeClr val="accent1"/>
              </a:buClr>
              <a:buSzPts val="1900"/>
              <a:buFont typeface="Amatic SC"/>
              <a:buNone/>
              <a:defRPr b="1" sz="5600">
                <a:solidFill>
                  <a:schemeClr val="accent1"/>
                </a:solidFill>
                <a:latin typeface="Amatic SC"/>
                <a:ea typeface="Amatic SC"/>
                <a:cs typeface="Amatic SC"/>
                <a:sym typeface="Amatic SC"/>
              </a:defRPr>
            </a:lvl8pPr>
            <a:lvl9pPr indent="0" lvl="8" rtl="0">
              <a:spcBef>
                <a:spcPts val="0"/>
              </a:spcBef>
              <a:spcAft>
                <a:spcPts val="0"/>
              </a:spcAft>
              <a:buClr>
                <a:schemeClr val="accent1"/>
              </a:buClr>
              <a:buSzPts val="1900"/>
              <a:buFont typeface="Amatic SC"/>
              <a:buNone/>
              <a:defRPr b="1" sz="5600">
                <a:solidFill>
                  <a:schemeClr val="accent1"/>
                </a:solidFill>
                <a:latin typeface="Amatic SC"/>
                <a:ea typeface="Amatic SC"/>
                <a:cs typeface="Amatic SC"/>
                <a:sym typeface="Amatic SC"/>
              </a:defRPr>
            </a:lvl9pPr>
          </a:lstStyle>
          <a:p/>
        </p:txBody>
      </p:sp>
      <p:sp>
        <p:nvSpPr>
          <p:cNvPr id="186" name="Google Shape;186;p38"/>
          <p:cNvSpPr txBox="1"/>
          <p:nvPr>
            <p:ph idx="1" type="body"/>
          </p:nvPr>
        </p:nvSpPr>
        <p:spPr>
          <a:xfrm>
            <a:off x="415600" y="1638233"/>
            <a:ext cx="11360700" cy="4453500"/>
          </a:xfrm>
          <a:prstGeom prst="rect">
            <a:avLst/>
          </a:prstGeom>
          <a:noFill/>
          <a:ln>
            <a:noFill/>
          </a:ln>
        </p:spPr>
        <p:txBody>
          <a:bodyPr anchorCtr="0" anchor="t" bIns="121900" lIns="121900" spcFirstLastPara="1" rIns="121900" wrap="square" tIns="121900"/>
          <a:lstStyle>
            <a:lvl1pPr indent="-381000" lvl="0" marL="457200" marR="0" rtl="0" algn="l">
              <a:lnSpc>
                <a:spcPct val="115000"/>
              </a:lnSpc>
              <a:spcBef>
                <a:spcPts val="0"/>
              </a:spcBef>
              <a:spcAft>
                <a:spcPts val="0"/>
              </a:spcAft>
              <a:buClr>
                <a:schemeClr val="dk2"/>
              </a:buClr>
              <a:buSzPts val="2400"/>
              <a:buFont typeface="Source Code Pro"/>
              <a:buChar char="●"/>
              <a:defRPr b="0" i="0" sz="2400" u="none" cap="none" strike="noStrike">
                <a:solidFill>
                  <a:schemeClr val="dk2"/>
                </a:solidFill>
                <a:latin typeface="Source Code Pro"/>
                <a:ea typeface="Source Code Pro"/>
                <a:cs typeface="Source Code Pro"/>
                <a:sym typeface="Source Code Pro"/>
              </a:defRPr>
            </a:lvl1pPr>
            <a:lvl2pPr indent="-349250" lvl="1" marL="914400" marR="0" rtl="0" algn="l">
              <a:lnSpc>
                <a:spcPct val="115000"/>
              </a:lnSpc>
              <a:spcBef>
                <a:spcPts val="2100"/>
              </a:spcBef>
              <a:spcAft>
                <a:spcPts val="0"/>
              </a:spcAft>
              <a:buClr>
                <a:schemeClr val="dk2"/>
              </a:buClr>
              <a:buSzPts val="1900"/>
              <a:buFont typeface="Source Code Pro"/>
              <a:buChar char="○"/>
              <a:defRPr b="0" i="0" sz="1900" u="none" cap="none" strike="noStrike">
                <a:solidFill>
                  <a:schemeClr val="dk2"/>
                </a:solidFill>
                <a:latin typeface="Source Code Pro"/>
                <a:ea typeface="Source Code Pro"/>
                <a:cs typeface="Source Code Pro"/>
                <a:sym typeface="Source Code Pro"/>
              </a:defRPr>
            </a:lvl2pPr>
            <a:lvl3pPr indent="-349250" lvl="2" marL="1371600" marR="0" rtl="0" algn="l">
              <a:lnSpc>
                <a:spcPct val="115000"/>
              </a:lnSpc>
              <a:spcBef>
                <a:spcPts val="2100"/>
              </a:spcBef>
              <a:spcAft>
                <a:spcPts val="0"/>
              </a:spcAft>
              <a:buClr>
                <a:schemeClr val="dk2"/>
              </a:buClr>
              <a:buSzPts val="1900"/>
              <a:buFont typeface="Source Code Pro"/>
              <a:buChar char="■"/>
              <a:defRPr b="0" i="0" sz="1900" u="none" cap="none" strike="noStrike">
                <a:solidFill>
                  <a:schemeClr val="dk2"/>
                </a:solidFill>
                <a:latin typeface="Source Code Pro"/>
                <a:ea typeface="Source Code Pro"/>
                <a:cs typeface="Source Code Pro"/>
                <a:sym typeface="Source Code Pro"/>
              </a:defRPr>
            </a:lvl3pPr>
            <a:lvl4pPr indent="-349250" lvl="3" marL="1828800" marR="0" rtl="0" algn="l">
              <a:lnSpc>
                <a:spcPct val="115000"/>
              </a:lnSpc>
              <a:spcBef>
                <a:spcPts val="2100"/>
              </a:spcBef>
              <a:spcAft>
                <a:spcPts val="0"/>
              </a:spcAft>
              <a:buClr>
                <a:schemeClr val="dk2"/>
              </a:buClr>
              <a:buSzPts val="1900"/>
              <a:buFont typeface="Source Code Pro"/>
              <a:buChar char="●"/>
              <a:defRPr b="0" i="0" sz="1900" u="none" cap="none" strike="noStrike">
                <a:solidFill>
                  <a:schemeClr val="dk2"/>
                </a:solidFill>
                <a:latin typeface="Source Code Pro"/>
                <a:ea typeface="Source Code Pro"/>
                <a:cs typeface="Source Code Pro"/>
                <a:sym typeface="Source Code Pro"/>
              </a:defRPr>
            </a:lvl4pPr>
            <a:lvl5pPr indent="-349250" lvl="4" marL="2286000" marR="0" rtl="0" algn="l">
              <a:lnSpc>
                <a:spcPct val="115000"/>
              </a:lnSpc>
              <a:spcBef>
                <a:spcPts val="2100"/>
              </a:spcBef>
              <a:spcAft>
                <a:spcPts val="0"/>
              </a:spcAft>
              <a:buClr>
                <a:schemeClr val="dk2"/>
              </a:buClr>
              <a:buSzPts val="1900"/>
              <a:buFont typeface="Source Code Pro"/>
              <a:buChar char="○"/>
              <a:defRPr b="0" i="0" sz="1900" u="none" cap="none" strike="noStrike">
                <a:solidFill>
                  <a:schemeClr val="dk2"/>
                </a:solidFill>
                <a:latin typeface="Source Code Pro"/>
                <a:ea typeface="Source Code Pro"/>
                <a:cs typeface="Source Code Pro"/>
                <a:sym typeface="Source Code Pro"/>
              </a:defRPr>
            </a:lvl5pPr>
            <a:lvl6pPr indent="-349250" lvl="5" marL="2743200" marR="0" rtl="0" algn="l">
              <a:lnSpc>
                <a:spcPct val="115000"/>
              </a:lnSpc>
              <a:spcBef>
                <a:spcPts val="2100"/>
              </a:spcBef>
              <a:spcAft>
                <a:spcPts val="0"/>
              </a:spcAft>
              <a:buClr>
                <a:schemeClr val="dk2"/>
              </a:buClr>
              <a:buSzPts val="1900"/>
              <a:buFont typeface="Source Code Pro"/>
              <a:buChar char="■"/>
              <a:defRPr b="0" i="0" sz="1900" u="none" cap="none" strike="noStrike">
                <a:solidFill>
                  <a:schemeClr val="dk2"/>
                </a:solidFill>
                <a:latin typeface="Source Code Pro"/>
                <a:ea typeface="Source Code Pro"/>
                <a:cs typeface="Source Code Pro"/>
                <a:sym typeface="Source Code Pro"/>
              </a:defRPr>
            </a:lvl6pPr>
            <a:lvl7pPr indent="-349250" lvl="6" marL="3200400" marR="0" rtl="0" algn="l">
              <a:lnSpc>
                <a:spcPct val="115000"/>
              </a:lnSpc>
              <a:spcBef>
                <a:spcPts val="2100"/>
              </a:spcBef>
              <a:spcAft>
                <a:spcPts val="0"/>
              </a:spcAft>
              <a:buClr>
                <a:schemeClr val="dk2"/>
              </a:buClr>
              <a:buSzPts val="1900"/>
              <a:buFont typeface="Source Code Pro"/>
              <a:buChar char="●"/>
              <a:defRPr b="0" i="0" sz="1900" u="none" cap="none" strike="noStrike">
                <a:solidFill>
                  <a:schemeClr val="dk2"/>
                </a:solidFill>
                <a:latin typeface="Source Code Pro"/>
                <a:ea typeface="Source Code Pro"/>
                <a:cs typeface="Source Code Pro"/>
                <a:sym typeface="Source Code Pro"/>
              </a:defRPr>
            </a:lvl7pPr>
            <a:lvl8pPr indent="-349250" lvl="7" marL="3657600" marR="0" rtl="0" algn="l">
              <a:lnSpc>
                <a:spcPct val="115000"/>
              </a:lnSpc>
              <a:spcBef>
                <a:spcPts val="2100"/>
              </a:spcBef>
              <a:spcAft>
                <a:spcPts val="0"/>
              </a:spcAft>
              <a:buClr>
                <a:schemeClr val="dk2"/>
              </a:buClr>
              <a:buSzPts val="1900"/>
              <a:buFont typeface="Source Code Pro"/>
              <a:buChar char="○"/>
              <a:defRPr b="0" i="0" sz="1900" u="none" cap="none" strike="noStrike">
                <a:solidFill>
                  <a:schemeClr val="dk2"/>
                </a:solidFill>
                <a:latin typeface="Source Code Pro"/>
                <a:ea typeface="Source Code Pro"/>
                <a:cs typeface="Source Code Pro"/>
                <a:sym typeface="Source Code Pro"/>
              </a:defRPr>
            </a:lvl8pPr>
            <a:lvl9pPr indent="-349250" lvl="8" marL="4114800" marR="0" rtl="0" algn="l">
              <a:lnSpc>
                <a:spcPct val="115000"/>
              </a:lnSpc>
              <a:spcBef>
                <a:spcPts val="2100"/>
              </a:spcBef>
              <a:spcAft>
                <a:spcPts val="2100"/>
              </a:spcAft>
              <a:buClr>
                <a:schemeClr val="dk2"/>
              </a:buClr>
              <a:buSzPts val="1900"/>
              <a:buFont typeface="Source Code Pro"/>
              <a:buChar char="■"/>
              <a:defRPr b="0" i="0" sz="1900" u="none" cap="none" strike="noStrike">
                <a:solidFill>
                  <a:schemeClr val="dk2"/>
                </a:solidFill>
                <a:latin typeface="Source Code Pro"/>
                <a:ea typeface="Source Code Pro"/>
                <a:cs typeface="Source Code Pro"/>
                <a:sym typeface="Source Code Pro"/>
              </a:defRPr>
            </a:lvl9pPr>
          </a:lstStyle>
          <a:p/>
        </p:txBody>
      </p:sp>
      <p:sp>
        <p:nvSpPr>
          <p:cNvPr id="187" name="Google Shape;187;p38"/>
          <p:cNvSpPr txBox="1"/>
          <p:nvPr>
            <p:ph idx="12" type="sldNum"/>
          </p:nvPr>
        </p:nvSpPr>
        <p:spPr>
          <a:xfrm>
            <a:off x="11296609" y="6217621"/>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chemeClr val="accent1"/>
              </a:buClr>
              <a:buFont typeface="Source Code Pro"/>
              <a:buNone/>
              <a:defRPr b="0" i="0" sz="1300" u="none" cap="none" strike="noStrike">
                <a:solidFill>
                  <a:schemeClr val="accent1"/>
                </a:solidFill>
                <a:latin typeface="Source Code Pro"/>
                <a:ea typeface="Source Code Pro"/>
                <a:cs typeface="Source Code Pro"/>
                <a:sym typeface="Source Code Pro"/>
              </a:defRPr>
            </a:lvl1pPr>
            <a:lvl2pPr indent="0" lvl="1" marL="0" marR="0" rtl="0" algn="r">
              <a:lnSpc>
                <a:spcPct val="100000"/>
              </a:lnSpc>
              <a:spcBef>
                <a:spcPts val="0"/>
              </a:spcBef>
              <a:spcAft>
                <a:spcPts val="0"/>
              </a:spcAft>
              <a:buClr>
                <a:schemeClr val="accent1"/>
              </a:buClr>
              <a:buFont typeface="Source Code Pro"/>
              <a:buNone/>
              <a:defRPr b="0" i="0" sz="1300" u="none" cap="none" strike="noStrike">
                <a:solidFill>
                  <a:schemeClr val="accent1"/>
                </a:solidFill>
                <a:latin typeface="Source Code Pro"/>
                <a:ea typeface="Source Code Pro"/>
                <a:cs typeface="Source Code Pro"/>
                <a:sym typeface="Source Code Pro"/>
              </a:defRPr>
            </a:lvl2pPr>
            <a:lvl3pPr indent="0" lvl="2" marL="0" marR="0" rtl="0" algn="r">
              <a:lnSpc>
                <a:spcPct val="100000"/>
              </a:lnSpc>
              <a:spcBef>
                <a:spcPts val="0"/>
              </a:spcBef>
              <a:spcAft>
                <a:spcPts val="0"/>
              </a:spcAft>
              <a:buClr>
                <a:schemeClr val="accent1"/>
              </a:buClr>
              <a:buFont typeface="Source Code Pro"/>
              <a:buNone/>
              <a:defRPr b="0" i="0" sz="1300" u="none" cap="none" strike="noStrike">
                <a:solidFill>
                  <a:schemeClr val="accent1"/>
                </a:solidFill>
                <a:latin typeface="Source Code Pro"/>
                <a:ea typeface="Source Code Pro"/>
                <a:cs typeface="Source Code Pro"/>
                <a:sym typeface="Source Code Pro"/>
              </a:defRPr>
            </a:lvl3pPr>
            <a:lvl4pPr indent="0" lvl="3" marL="0" marR="0" rtl="0" algn="r">
              <a:lnSpc>
                <a:spcPct val="100000"/>
              </a:lnSpc>
              <a:spcBef>
                <a:spcPts val="0"/>
              </a:spcBef>
              <a:spcAft>
                <a:spcPts val="0"/>
              </a:spcAft>
              <a:buClr>
                <a:schemeClr val="accent1"/>
              </a:buClr>
              <a:buFont typeface="Source Code Pro"/>
              <a:buNone/>
              <a:defRPr b="0" i="0" sz="1300" u="none" cap="none" strike="noStrike">
                <a:solidFill>
                  <a:schemeClr val="accent1"/>
                </a:solidFill>
                <a:latin typeface="Source Code Pro"/>
                <a:ea typeface="Source Code Pro"/>
                <a:cs typeface="Source Code Pro"/>
                <a:sym typeface="Source Code Pro"/>
              </a:defRPr>
            </a:lvl4pPr>
            <a:lvl5pPr indent="0" lvl="4" marL="0" marR="0" rtl="0" algn="r">
              <a:lnSpc>
                <a:spcPct val="100000"/>
              </a:lnSpc>
              <a:spcBef>
                <a:spcPts val="0"/>
              </a:spcBef>
              <a:spcAft>
                <a:spcPts val="0"/>
              </a:spcAft>
              <a:buClr>
                <a:schemeClr val="accent1"/>
              </a:buClr>
              <a:buFont typeface="Source Code Pro"/>
              <a:buNone/>
              <a:defRPr b="0" i="0" sz="1300" u="none" cap="none" strike="noStrike">
                <a:solidFill>
                  <a:schemeClr val="accent1"/>
                </a:solidFill>
                <a:latin typeface="Source Code Pro"/>
                <a:ea typeface="Source Code Pro"/>
                <a:cs typeface="Source Code Pro"/>
                <a:sym typeface="Source Code Pro"/>
              </a:defRPr>
            </a:lvl5pPr>
            <a:lvl6pPr indent="0" lvl="5" marL="0" marR="0" rtl="0" algn="r">
              <a:lnSpc>
                <a:spcPct val="100000"/>
              </a:lnSpc>
              <a:spcBef>
                <a:spcPts val="0"/>
              </a:spcBef>
              <a:spcAft>
                <a:spcPts val="0"/>
              </a:spcAft>
              <a:buClr>
                <a:schemeClr val="accent1"/>
              </a:buClr>
              <a:buFont typeface="Source Code Pro"/>
              <a:buNone/>
              <a:defRPr b="0" i="0" sz="1300" u="none" cap="none" strike="noStrike">
                <a:solidFill>
                  <a:schemeClr val="accent1"/>
                </a:solidFill>
                <a:latin typeface="Source Code Pro"/>
                <a:ea typeface="Source Code Pro"/>
                <a:cs typeface="Source Code Pro"/>
                <a:sym typeface="Source Code Pro"/>
              </a:defRPr>
            </a:lvl6pPr>
            <a:lvl7pPr indent="0" lvl="6" marL="0" marR="0" rtl="0" algn="r">
              <a:lnSpc>
                <a:spcPct val="100000"/>
              </a:lnSpc>
              <a:spcBef>
                <a:spcPts val="0"/>
              </a:spcBef>
              <a:spcAft>
                <a:spcPts val="0"/>
              </a:spcAft>
              <a:buClr>
                <a:schemeClr val="accent1"/>
              </a:buClr>
              <a:buFont typeface="Source Code Pro"/>
              <a:buNone/>
              <a:defRPr b="0" i="0" sz="1300" u="none" cap="none" strike="noStrike">
                <a:solidFill>
                  <a:schemeClr val="accent1"/>
                </a:solidFill>
                <a:latin typeface="Source Code Pro"/>
                <a:ea typeface="Source Code Pro"/>
                <a:cs typeface="Source Code Pro"/>
                <a:sym typeface="Source Code Pro"/>
              </a:defRPr>
            </a:lvl7pPr>
            <a:lvl8pPr indent="0" lvl="7" marL="0" marR="0" rtl="0" algn="r">
              <a:lnSpc>
                <a:spcPct val="100000"/>
              </a:lnSpc>
              <a:spcBef>
                <a:spcPts val="0"/>
              </a:spcBef>
              <a:spcAft>
                <a:spcPts val="0"/>
              </a:spcAft>
              <a:buClr>
                <a:schemeClr val="accent1"/>
              </a:buClr>
              <a:buFont typeface="Source Code Pro"/>
              <a:buNone/>
              <a:defRPr b="0" i="0" sz="1300" u="none" cap="none" strike="noStrike">
                <a:solidFill>
                  <a:schemeClr val="accent1"/>
                </a:solidFill>
                <a:latin typeface="Source Code Pro"/>
                <a:ea typeface="Source Code Pro"/>
                <a:cs typeface="Source Code Pro"/>
                <a:sym typeface="Source Code Pro"/>
              </a:defRPr>
            </a:lvl8pPr>
            <a:lvl9pPr indent="0" lvl="8" marL="0" marR="0" rtl="0" algn="r">
              <a:lnSpc>
                <a:spcPct val="100000"/>
              </a:lnSpc>
              <a:spcBef>
                <a:spcPts val="0"/>
              </a:spcBef>
              <a:spcAft>
                <a:spcPts val="0"/>
              </a:spcAft>
              <a:buClr>
                <a:schemeClr val="accent1"/>
              </a:buClr>
              <a:buFont typeface="Source Code Pro"/>
              <a:buNone/>
              <a:defRPr b="0" i="0" sz="13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nl-BE"/>
              <a:t>‹#›</a:t>
            </a:fld>
            <a:endParaRPr sz="19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231" name="Shape 231"/>
        <p:cNvGrpSpPr/>
        <p:nvPr/>
      </p:nvGrpSpPr>
      <p:grpSpPr>
        <a:xfrm>
          <a:off x="0" y="0"/>
          <a:ext cx="0" cy="0"/>
          <a:chOff x="0" y="0"/>
          <a:chExt cx="0" cy="0"/>
        </a:xfrm>
      </p:grpSpPr>
      <p:sp>
        <p:nvSpPr>
          <p:cNvPr id="232" name="Google Shape;232;p50"/>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lstStyle>
            <a:lvl1pPr lvl="0"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233" name="Google Shape;233;p50"/>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lstStyle>
            <a:lvl1pPr indent="-381000" lvl="0" marL="457200" marR="0" rtl="0" algn="l">
              <a:lnSpc>
                <a:spcPct val="115000"/>
              </a:lnSpc>
              <a:spcBef>
                <a:spcPts val="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1pPr>
            <a:lvl2pPr indent="-349250" lvl="1" marL="9144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2pPr>
            <a:lvl3pPr indent="-349250" lvl="2" marL="13716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3pPr>
            <a:lvl4pPr indent="-349250" lvl="3" marL="18288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4pPr>
            <a:lvl5pPr indent="-349250" lvl="4" marL="22860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5pPr>
            <a:lvl6pPr indent="-349250" lvl="5" marL="27432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6pPr>
            <a:lvl7pPr indent="-349250" lvl="6" marL="32004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7pPr>
            <a:lvl8pPr indent="-349250" lvl="7" marL="36576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8pPr>
            <a:lvl9pPr indent="-349250" lvl="8" marL="4114800" marR="0" rtl="0" algn="l">
              <a:lnSpc>
                <a:spcPct val="115000"/>
              </a:lnSpc>
              <a:spcBef>
                <a:spcPts val="2100"/>
              </a:spcBef>
              <a:spcAft>
                <a:spcPts val="2100"/>
              </a:spcAft>
              <a:buClr>
                <a:schemeClr val="dk2"/>
              </a:buClr>
              <a:buSzPts val="1900"/>
              <a:buFont typeface="Arial"/>
              <a:buChar char="■"/>
              <a:defRPr b="0" i="0" sz="1900" u="none" cap="none" strike="noStrike">
                <a:solidFill>
                  <a:schemeClr val="dk2"/>
                </a:solidFill>
                <a:latin typeface="Arial"/>
                <a:ea typeface="Arial"/>
                <a:cs typeface="Arial"/>
                <a:sym typeface="Arial"/>
              </a:defRPr>
            </a:lvl9pPr>
          </a:lstStyle>
          <a:p/>
        </p:txBody>
      </p:sp>
      <p:sp>
        <p:nvSpPr>
          <p:cNvPr id="234" name="Google Shape;234;p5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endParaRPr/>
          </a:p>
        </p:txBody>
      </p:sp>
    </p:spTree>
  </p:cSld>
  <p:clrMap accent1="accent1" accent2="accent2" accent3="accent3" accent4="accent4" accent5="accent5" accent6="accent6" bg1="lt1" bg2="dk2" tx1="dk1" tx2="lt2" folHlink="folHlink" hlink="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 name="Shape 282"/>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05"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2.png"/><Relationship Id="rId5" Type="http://schemas.openxmlformats.org/officeDocument/2006/relationships/image" Target="../media/image7.png"/><Relationship Id="rId6" Type="http://schemas.openxmlformats.org/officeDocument/2006/relationships/image" Target="../media/image5.png"/><Relationship Id="rId7" Type="http://schemas.openxmlformats.org/officeDocument/2006/relationships/image" Target="../media/image10.png"/><Relationship Id="rId8"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34.png"/><Relationship Id="rId4" Type="http://schemas.openxmlformats.org/officeDocument/2006/relationships/image" Target="../media/image12.png"/><Relationship Id="rId5"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12.png"/><Relationship Id="rId5"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10"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hyperlink" Target="http://sug-platform.be/" TargetMode="External"/><Relationship Id="rId9" Type="http://schemas.openxmlformats.org/officeDocument/2006/relationships/image" Target="../media/image12.png"/><Relationship Id="rId5" Type="http://schemas.openxmlformats.org/officeDocument/2006/relationships/image" Target="../media/image16.png"/><Relationship Id="rId6" Type="http://schemas.openxmlformats.org/officeDocument/2006/relationships/image" Target="../media/image36.png"/><Relationship Id="rId7" Type="http://schemas.openxmlformats.org/officeDocument/2006/relationships/image" Target="../media/image17.jpg"/><Relationship Id="rId8" Type="http://schemas.openxmlformats.org/officeDocument/2006/relationships/image" Target="../media/image2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12.png"/><Relationship Id="rId6"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7.xml"/><Relationship Id="rId3" Type="http://schemas.openxmlformats.org/officeDocument/2006/relationships/hyperlink" Target="http://www.youtube.com/watch?v=pe92_gy7UCk" TargetMode="External"/><Relationship Id="rId4" Type="http://schemas.openxmlformats.org/officeDocument/2006/relationships/image" Target="../media/image14.jpg"/><Relationship Id="rId5" Type="http://schemas.openxmlformats.org/officeDocument/2006/relationships/image" Target="../media/image5.png"/><Relationship Id="rId6" Type="http://schemas.openxmlformats.org/officeDocument/2006/relationships/image" Target="../media/image4.png"/><Relationship Id="rId7" Type="http://schemas.openxmlformats.org/officeDocument/2006/relationships/image" Target="../media/image12.png"/><Relationship Id="rId8" Type="http://schemas.openxmlformats.org/officeDocument/2006/relationships/hyperlink" Target="https://youtu.be/pe92_gy7UCk"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8.xml"/><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5.png"/><Relationship Id="rId6" Type="http://schemas.openxmlformats.org/officeDocument/2006/relationships/image" Target="../media/image4.png"/><Relationship Id="rId7"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9.xml"/><Relationship Id="rId3" Type="http://schemas.openxmlformats.org/officeDocument/2006/relationships/image" Target="../media/image12.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1" Type="http://schemas.openxmlformats.org/officeDocument/2006/relationships/image" Target="../media/image4.png"/><Relationship Id="rId10"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7.png"/><Relationship Id="rId9" Type="http://schemas.openxmlformats.org/officeDocument/2006/relationships/image" Target="../media/image5.png"/><Relationship Id="rId5" Type="http://schemas.openxmlformats.org/officeDocument/2006/relationships/image" Target="../media/image8.gif"/><Relationship Id="rId6" Type="http://schemas.openxmlformats.org/officeDocument/2006/relationships/image" Target="../media/image6.gif"/><Relationship Id="rId7" Type="http://schemas.openxmlformats.org/officeDocument/2006/relationships/image" Target="../media/image9.gif"/><Relationship Id="rId8"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0.xml"/><Relationship Id="rId3" Type="http://schemas.openxmlformats.org/officeDocument/2006/relationships/image" Target="../media/image44.png"/><Relationship Id="rId4" Type="http://schemas.openxmlformats.org/officeDocument/2006/relationships/image" Target="../media/image42.png"/><Relationship Id="rId5" Type="http://schemas.openxmlformats.org/officeDocument/2006/relationships/image" Target="../media/image12.png"/><Relationship Id="rId6"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1.xml"/><Relationship Id="rId3" Type="http://schemas.openxmlformats.org/officeDocument/2006/relationships/image" Target="../media/image12.png"/><Relationship Id="rId4" Type="http://schemas.openxmlformats.org/officeDocument/2006/relationships/image" Target="../media/image4.png"/><Relationship Id="rId5"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22.xml"/><Relationship Id="rId3" Type="http://schemas.openxmlformats.org/officeDocument/2006/relationships/image" Target="../media/image32.jpg"/><Relationship Id="rId4" Type="http://schemas.openxmlformats.org/officeDocument/2006/relationships/image" Target="../media/image21.png"/><Relationship Id="rId5" Type="http://schemas.openxmlformats.org/officeDocument/2006/relationships/image" Target="../media/image12.png"/><Relationship Id="rId6"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3.xml"/><Relationship Id="rId3" Type="http://schemas.openxmlformats.org/officeDocument/2006/relationships/image" Target="../media/image29.jp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7.png"/><Relationship Id="rId4" Type="http://schemas.openxmlformats.org/officeDocument/2006/relationships/image" Target="../media/image12.png"/><Relationship Id="rId5" Type="http://schemas.openxmlformats.org/officeDocument/2006/relationships/image" Target="../media/image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5.xml"/><Relationship Id="rId3" Type="http://schemas.openxmlformats.org/officeDocument/2006/relationships/image" Target="../media/image24.jpg"/><Relationship Id="rId4" Type="http://schemas.openxmlformats.org/officeDocument/2006/relationships/image" Target="../media/image22.jpg"/><Relationship Id="rId5" Type="http://schemas.openxmlformats.org/officeDocument/2006/relationships/image" Target="../media/image5.png"/><Relationship Id="rId6" Type="http://schemas.openxmlformats.org/officeDocument/2006/relationships/image" Target="../media/image4.png"/><Relationship Id="rId7"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6.xml"/><Relationship Id="rId3" Type="http://schemas.openxmlformats.org/officeDocument/2006/relationships/image" Target="../media/image25.jpg"/><Relationship Id="rId4" Type="http://schemas.openxmlformats.org/officeDocument/2006/relationships/image" Target="../media/image12.png"/><Relationship Id="rId5" Type="http://schemas.openxmlformats.org/officeDocument/2006/relationships/image" Target="../media/image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7.xml"/><Relationship Id="rId3" Type="http://schemas.openxmlformats.org/officeDocument/2006/relationships/image" Target="../media/image28.jpg"/><Relationship Id="rId4" Type="http://schemas.openxmlformats.org/officeDocument/2006/relationships/image" Target="../media/image23.jpg"/><Relationship Id="rId5" Type="http://schemas.openxmlformats.org/officeDocument/2006/relationships/image" Target="../media/image5.png"/><Relationship Id="rId6" Type="http://schemas.openxmlformats.org/officeDocument/2006/relationships/image" Target="../media/image4.png"/><Relationship Id="rId7" Type="http://schemas.openxmlformats.org/officeDocument/2006/relationships/image" Target="../media/image1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8.xml"/><Relationship Id="rId3" Type="http://schemas.openxmlformats.org/officeDocument/2006/relationships/image" Target="../media/image26.jpg"/><Relationship Id="rId4" Type="http://schemas.openxmlformats.org/officeDocument/2006/relationships/image" Target="../media/image27.jpg"/><Relationship Id="rId5" Type="http://schemas.openxmlformats.org/officeDocument/2006/relationships/image" Target="../media/image5.png"/><Relationship Id="rId6" Type="http://schemas.openxmlformats.org/officeDocument/2006/relationships/image" Target="../media/image4.png"/><Relationship Id="rId7" Type="http://schemas.openxmlformats.org/officeDocument/2006/relationships/image" Target="../media/image1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9.xml"/><Relationship Id="rId3" Type="http://schemas.openxmlformats.org/officeDocument/2006/relationships/image" Target="../media/image30.jpg"/><Relationship Id="rId4" Type="http://schemas.openxmlformats.org/officeDocument/2006/relationships/image" Target="../media/image31.jpg"/><Relationship Id="rId5" Type="http://schemas.openxmlformats.org/officeDocument/2006/relationships/image" Target="../media/image5.png"/><Relationship Id="rId6" Type="http://schemas.openxmlformats.org/officeDocument/2006/relationships/image" Target="../media/image4.png"/><Relationship Id="rId7"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12.png"/><Relationship Id="rId6"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0.xml"/><Relationship Id="rId3" Type="http://schemas.openxmlformats.org/officeDocument/2006/relationships/hyperlink" Target="https://www.sug-platform.be/" TargetMode="External"/><Relationship Id="rId4" Type="http://schemas.openxmlformats.org/officeDocument/2006/relationships/image" Target="../media/image15.png"/><Relationship Id="rId5" Type="http://schemas.openxmlformats.org/officeDocument/2006/relationships/hyperlink" Target="http://sug-platform.be/" TargetMode="External"/><Relationship Id="rId6" Type="http://schemas.openxmlformats.org/officeDocument/2006/relationships/image" Target="../media/image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7.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1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7.png"/><Relationship Id="rId4" Type="http://schemas.openxmlformats.org/officeDocument/2006/relationships/hyperlink" Target="https://www.facebook.com/ew32-163314380430174/" TargetMode="External"/><Relationship Id="rId9" Type="http://schemas.openxmlformats.org/officeDocument/2006/relationships/image" Target="../media/image12.png"/><Relationship Id="rId5" Type="http://schemas.openxmlformats.org/officeDocument/2006/relationships/hyperlink" Target="https://ew32.be/" TargetMode="External"/><Relationship Id="rId6" Type="http://schemas.openxmlformats.org/officeDocument/2006/relationships/hyperlink" Target="mailto:info@ew32.be" TargetMode="External"/><Relationship Id="rId7" Type="http://schemas.openxmlformats.org/officeDocument/2006/relationships/image" Target="../media/image5.png"/><Relationship Id="rId8" Type="http://schemas.openxmlformats.org/officeDocument/2006/relationships/image" Target="../media/image4.png"/></Relationships>
</file>

<file path=ppt/slides/_rels/slide33.xml.rels><?xml version="1.0" encoding="UTF-8" standalone="yes"?><Relationships xmlns="http://schemas.openxmlformats.org/package/2006/relationships"><Relationship Id="rId10"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7.png"/><Relationship Id="rId4" Type="http://schemas.openxmlformats.org/officeDocument/2006/relationships/image" Target="../media/image33.jpg"/><Relationship Id="rId9" Type="http://schemas.openxmlformats.org/officeDocument/2006/relationships/image" Target="../media/image12.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3.png"/><Relationship Id="rId8"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12.png"/><Relationship Id="rId6"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12.png"/><Relationship Id="rId6"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12.png"/><Relationship Id="rId6"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5.png"/><Relationship Id="rId5" Type="http://schemas.openxmlformats.org/officeDocument/2006/relationships/image" Target="../media/image12.png"/><Relationship Id="rId6"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8.xml"/><Relationship Id="rId3" Type="http://schemas.openxmlformats.org/officeDocument/2006/relationships/image" Target="../media/image37.jp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9.xml"/><Relationship Id="rId3" Type="http://schemas.openxmlformats.org/officeDocument/2006/relationships/image" Target="../media/image38.jp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 name="Shape 287"/>
        <p:cNvGrpSpPr/>
        <p:nvPr/>
      </p:nvGrpSpPr>
      <p:grpSpPr>
        <a:xfrm>
          <a:off x="0" y="0"/>
          <a:ext cx="0" cy="0"/>
          <a:chOff x="0" y="0"/>
          <a:chExt cx="0" cy="0"/>
        </a:xfrm>
      </p:grpSpPr>
      <p:pic>
        <p:nvPicPr>
          <p:cNvPr id="288" name="Google Shape;288;p65"/>
          <p:cNvPicPr preferRelativeResize="0"/>
          <p:nvPr/>
        </p:nvPicPr>
        <p:blipFill rotWithShape="1">
          <a:blip r:embed="rId3">
            <a:alphaModFix/>
          </a:blip>
          <a:srcRect b="0" l="0" r="0" t="0"/>
          <a:stretch/>
        </p:blipFill>
        <p:spPr>
          <a:xfrm>
            <a:off x="1523981" y="0"/>
            <a:ext cx="10668020" cy="5930900"/>
          </a:xfrm>
          <a:prstGeom prst="rect">
            <a:avLst/>
          </a:prstGeom>
          <a:noFill/>
          <a:ln>
            <a:noFill/>
          </a:ln>
        </p:spPr>
      </p:pic>
      <p:pic>
        <p:nvPicPr>
          <p:cNvPr id="289" name="Google Shape;289;p65"/>
          <p:cNvPicPr preferRelativeResize="0"/>
          <p:nvPr/>
        </p:nvPicPr>
        <p:blipFill rotWithShape="1">
          <a:blip r:embed="rId4">
            <a:alphaModFix/>
          </a:blip>
          <a:srcRect b="0" l="0" r="0" t="0"/>
          <a:stretch/>
        </p:blipFill>
        <p:spPr>
          <a:xfrm>
            <a:off x="11264900" y="5930900"/>
            <a:ext cx="927100" cy="927100"/>
          </a:xfrm>
          <a:prstGeom prst="rect">
            <a:avLst/>
          </a:prstGeom>
          <a:noFill/>
          <a:ln>
            <a:noFill/>
          </a:ln>
        </p:spPr>
      </p:pic>
      <p:pic>
        <p:nvPicPr>
          <p:cNvPr id="290" name="Google Shape;290;p65"/>
          <p:cNvPicPr preferRelativeResize="0"/>
          <p:nvPr/>
        </p:nvPicPr>
        <p:blipFill rotWithShape="1">
          <a:blip r:embed="rId5">
            <a:alphaModFix/>
          </a:blip>
          <a:srcRect b="0" l="0" r="0" t="0"/>
          <a:stretch/>
        </p:blipFill>
        <p:spPr>
          <a:xfrm>
            <a:off x="11125200" y="5791200"/>
            <a:ext cx="139700" cy="139700"/>
          </a:xfrm>
          <a:prstGeom prst="rect">
            <a:avLst/>
          </a:prstGeom>
          <a:noFill/>
          <a:ln>
            <a:noFill/>
          </a:ln>
        </p:spPr>
      </p:pic>
      <p:pic>
        <p:nvPicPr>
          <p:cNvPr id="291" name="Google Shape;291;p65"/>
          <p:cNvPicPr preferRelativeResize="0"/>
          <p:nvPr/>
        </p:nvPicPr>
        <p:blipFill rotWithShape="1">
          <a:blip r:embed="rId6">
            <a:alphaModFix/>
          </a:blip>
          <a:srcRect b="0" l="0" r="0" t="0"/>
          <a:stretch/>
        </p:blipFill>
        <p:spPr>
          <a:xfrm>
            <a:off x="1360449" y="0"/>
            <a:ext cx="1738351" cy="2019300"/>
          </a:xfrm>
          <a:prstGeom prst="rect">
            <a:avLst/>
          </a:prstGeom>
          <a:noFill/>
          <a:ln>
            <a:noFill/>
          </a:ln>
        </p:spPr>
      </p:pic>
      <p:sp>
        <p:nvSpPr>
          <p:cNvPr id="292" name="Google Shape;292;p65"/>
          <p:cNvSpPr/>
          <p:nvPr/>
        </p:nvSpPr>
        <p:spPr>
          <a:xfrm>
            <a:off x="3098800" y="2019300"/>
            <a:ext cx="242099" cy="242099"/>
          </a:xfrm>
          <a:prstGeom prst="rect">
            <a:avLst/>
          </a:prstGeom>
          <a:solidFill>
            <a:srgbClr val="E20E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3" name="Google Shape;293;p65"/>
          <p:cNvSpPr/>
          <p:nvPr/>
        </p:nvSpPr>
        <p:spPr>
          <a:xfrm>
            <a:off x="1995880" y="4790156"/>
            <a:ext cx="143116" cy="143116"/>
          </a:xfrm>
          <a:prstGeom prst="ellipse">
            <a:avLst/>
          </a:prstGeom>
          <a:solidFill>
            <a:srgbClr val="3597C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4" name="Google Shape;294;p65"/>
          <p:cNvSpPr/>
          <p:nvPr/>
        </p:nvSpPr>
        <p:spPr>
          <a:xfrm>
            <a:off x="9170430" y="1963600"/>
            <a:ext cx="143116" cy="143116"/>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5" name="Google Shape;295;p65"/>
          <p:cNvSpPr txBox="1"/>
          <p:nvPr/>
        </p:nvSpPr>
        <p:spPr>
          <a:xfrm>
            <a:off x="2138994" y="5561989"/>
            <a:ext cx="9144000" cy="1296000"/>
          </a:xfrm>
          <a:prstGeom prst="rect">
            <a:avLst/>
          </a:prstGeom>
          <a:noFill/>
          <a:ln>
            <a:noFill/>
          </a:ln>
        </p:spPr>
        <p:txBody>
          <a:bodyPr anchorCtr="1" anchor="ctr" bIns="45700" lIns="91425" spcFirstLastPara="1" rIns="91425" wrap="square" tIns="45700">
            <a:noAutofit/>
          </a:bodyPr>
          <a:lstStyle/>
          <a:p>
            <a:pPr indent="0" lvl="0" marL="0" rtl="0" algn="ctr">
              <a:spcBef>
                <a:spcPts val="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rPr lang="nl-BE" sz="1200">
                <a:solidFill>
                  <a:srgbClr val="000000"/>
                </a:solidFill>
                <a:latin typeface="Calibri"/>
                <a:ea typeface="Calibri"/>
                <a:cs typeface="Calibri"/>
                <a:sym typeface="Calibri"/>
              </a:rPr>
              <a:t>© </a:t>
            </a:r>
            <a:r>
              <a:rPr lang="nl-BE" sz="1100">
                <a:solidFill>
                  <a:srgbClr val="000000"/>
                </a:solidFill>
              </a:rPr>
              <a:t>2009 TELMA bvba - all rights reserved</a:t>
            </a:r>
            <a:endParaRPr sz="1100">
              <a:solidFill>
                <a:srgbClr val="000000"/>
              </a:solidFill>
            </a:endParaRPr>
          </a:p>
          <a:p>
            <a:pPr indent="0" lvl="0" marL="0" rtl="0" algn="ctr">
              <a:spcBef>
                <a:spcPts val="240"/>
              </a:spcBef>
              <a:spcAft>
                <a:spcPts val="0"/>
              </a:spcAft>
              <a:buNone/>
            </a:pPr>
            <a:r>
              <a:t/>
            </a:r>
            <a:endParaRPr sz="1200">
              <a:solidFill>
                <a:srgbClr val="000000"/>
              </a:solidFill>
              <a:latin typeface="Calibri"/>
              <a:ea typeface="Calibri"/>
              <a:cs typeface="Calibri"/>
              <a:sym typeface="Calibri"/>
            </a:endParaRPr>
          </a:p>
        </p:txBody>
      </p:sp>
      <p:pic>
        <p:nvPicPr>
          <p:cNvPr id="296" name="Google Shape;296;p65"/>
          <p:cNvPicPr preferRelativeResize="0"/>
          <p:nvPr/>
        </p:nvPicPr>
        <p:blipFill>
          <a:blip r:embed="rId7">
            <a:alphaModFix/>
          </a:blip>
          <a:stretch>
            <a:fillRect/>
          </a:stretch>
        </p:blipFill>
        <p:spPr>
          <a:xfrm>
            <a:off x="3766461" y="478850"/>
            <a:ext cx="6617862" cy="4657000"/>
          </a:xfrm>
          <a:prstGeom prst="rect">
            <a:avLst/>
          </a:prstGeom>
          <a:noFill/>
          <a:ln>
            <a:noFill/>
          </a:ln>
        </p:spPr>
      </p:pic>
      <p:pic>
        <p:nvPicPr>
          <p:cNvPr id="297" name="Google Shape;297;p65"/>
          <p:cNvPicPr preferRelativeResize="0"/>
          <p:nvPr/>
        </p:nvPicPr>
        <p:blipFill rotWithShape="1">
          <a:blip r:embed="rId8">
            <a:alphaModFix/>
          </a:blip>
          <a:srcRect b="0" l="0" r="0" t="0"/>
          <a:stretch/>
        </p:blipFill>
        <p:spPr>
          <a:xfrm>
            <a:off x="1198262" y="1128675"/>
            <a:ext cx="1738350" cy="776078"/>
          </a:xfrm>
          <a:prstGeom prst="rect">
            <a:avLst/>
          </a:prstGeom>
          <a:noFill/>
          <a:ln>
            <a:noFill/>
          </a:ln>
        </p:spPr>
      </p:pic>
      <p:pic>
        <p:nvPicPr>
          <p:cNvPr id="298" name="Google Shape;298;p65"/>
          <p:cNvPicPr preferRelativeResize="0"/>
          <p:nvPr/>
        </p:nvPicPr>
        <p:blipFill>
          <a:blip r:embed="rId9">
            <a:alphaModFix/>
          </a:blip>
          <a:stretch>
            <a:fillRect/>
          </a:stretch>
        </p:blipFill>
        <p:spPr>
          <a:xfrm>
            <a:off x="1097600" y="144726"/>
            <a:ext cx="1839000" cy="8459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7" name="Shape 407"/>
        <p:cNvGrpSpPr/>
        <p:nvPr/>
      </p:nvGrpSpPr>
      <p:grpSpPr>
        <a:xfrm>
          <a:off x="0" y="0"/>
          <a:ext cx="0" cy="0"/>
          <a:chOff x="0" y="0"/>
          <a:chExt cx="0" cy="0"/>
        </a:xfrm>
      </p:grpSpPr>
      <p:sp>
        <p:nvSpPr>
          <p:cNvPr id="408" name="Google Shape;408;p74"/>
          <p:cNvSpPr txBox="1"/>
          <p:nvPr>
            <p:ph type="ctrTitle"/>
          </p:nvPr>
        </p:nvSpPr>
        <p:spPr>
          <a:xfrm>
            <a:off x="6432033" y="1265000"/>
            <a:ext cx="4713900" cy="4871700"/>
          </a:xfrm>
          <a:prstGeom prst="rect">
            <a:avLst/>
          </a:prstGeom>
        </p:spPr>
        <p:txBody>
          <a:bodyPr anchorCtr="0" anchor="ctr" bIns="121900" lIns="121900" spcFirstLastPara="1" rIns="121900" wrap="square" tIns="121900">
            <a:noAutofit/>
          </a:bodyPr>
          <a:lstStyle/>
          <a:p>
            <a:pPr indent="0" lvl="0" marL="609600" rtl="0" algn="l">
              <a:spcBef>
                <a:spcPts val="0"/>
              </a:spcBef>
              <a:spcAft>
                <a:spcPts val="0"/>
              </a:spcAft>
              <a:buNone/>
            </a:pPr>
            <a:r>
              <a:t/>
            </a:r>
            <a:endParaRPr sz="3200">
              <a:solidFill>
                <a:srgbClr val="000000"/>
              </a:solidFill>
              <a:latin typeface="Calibri"/>
              <a:ea typeface="Calibri"/>
              <a:cs typeface="Calibri"/>
              <a:sym typeface="Calibri"/>
            </a:endParaRPr>
          </a:p>
          <a:p>
            <a:pPr indent="-609600" lvl="0" marL="609600" rtl="0" algn="l">
              <a:lnSpc>
                <a:spcPct val="150000"/>
              </a:lnSpc>
              <a:spcBef>
                <a:spcPts val="0"/>
              </a:spcBef>
              <a:spcAft>
                <a:spcPts val="0"/>
              </a:spcAft>
              <a:buClr>
                <a:srgbClr val="000000"/>
              </a:buClr>
              <a:buSzPts val="4800"/>
              <a:buFont typeface="Calibri"/>
              <a:buChar char="●"/>
            </a:pPr>
            <a:r>
              <a:rPr lang="nl-BE" sz="4800">
                <a:solidFill>
                  <a:srgbClr val="000000"/>
                </a:solidFill>
                <a:latin typeface="Calibri"/>
                <a:ea typeface="Calibri"/>
                <a:cs typeface="Calibri"/>
                <a:sym typeface="Calibri"/>
              </a:rPr>
              <a:t>Ninove</a:t>
            </a:r>
            <a:endParaRPr sz="4800">
              <a:solidFill>
                <a:srgbClr val="000000"/>
              </a:solidFill>
              <a:latin typeface="Calibri"/>
              <a:ea typeface="Calibri"/>
              <a:cs typeface="Calibri"/>
              <a:sym typeface="Calibri"/>
            </a:endParaRPr>
          </a:p>
          <a:p>
            <a:pPr indent="-609600" lvl="0" marL="609600" rtl="0" algn="l">
              <a:lnSpc>
                <a:spcPct val="150000"/>
              </a:lnSpc>
              <a:spcBef>
                <a:spcPts val="0"/>
              </a:spcBef>
              <a:spcAft>
                <a:spcPts val="0"/>
              </a:spcAft>
              <a:buClr>
                <a:srgbClr val="000000"/>
              </a:buClr>
              <a:buSzPts val="4800"/>
              <a:buFont typeface="Calibri"/>
              <a:buChar char="●"/>
            </a:pPr>
            <a:r>
              <a:rPr lang="nl-BE" sz="4800">
                <a:solidFill>
                  <a:srgbClr val="000000"/>
                </a:solidFill>
                <a:latin typeface="Calibri"/>
                <a:ea typeface="Calibri"/>
                <a:cs typeface="Calibri"/>
                <a:sym typeface="Calibri"/>
              </a:rPr>
              <a:t>Sint-Niklaas</a:t>
            </a:r>
            <a:endParaRPr sz="4800">
              <a:solidFill>
                <a:srgbClr val="000000"/>
              </a:solidFill>
              <a:latin typeface="Calibri"/>
              <a:ea typeface="Calibri"/>
              <a:cs typeface="Calibri"/>
              <a:sym typeface="Calibri"/>
            </a:endParaRPr>
          </a:p>
          <a:p>
            <a:pPr indent="-609600" lvl="0" marL="609600" rtl="0" algn="l">
              <a:lnSpc>
                <a:spcPct val="150000"/>
              </a:lnSpc>
              <a:spcBef>
                <a:spcPts val="0"/>
              </a:spcBef>
              <a:spcAft>
                <a:spcPts val="0"/>
              </a:spcAft>
              <a:buClr>
                <a:srgbClr val="000000"/>
              </a:buClr>
              <a:buSzPts val="4800"/>
              <a:buFont typeface="Calibri"/>
              <a:buChar char="●"/>
            </a:pPr>
            <a:r>
              <a:rPr lang="nl-BE" sz="4800">
                <a:solidFill>
                  <a:srgbClr val="000000"/>
                </a:solidFill>
                <a:latin typeface="Calibri"/>
                <a:ea typeface="Calibri"/>
                <a:cs typeface="Calibri"/>
                <a:sym typeface="Calibri"/>
              </a:rPr>
              <a:t>Bornem </a:t>
            </a:r>
            <a:endParaRPr sz="4800">
              <a:solidFill>
                <a:srgbClr val="000000"/>
              </a:solidFill>
              <a:latin typeface="Calibri"/>
              <a:ea typeface="Calibri"/>
              <a:cs typeface="Calibri"/>
              <a:sym typeface="Calibri"/>
            </a:endParaRPr>
          </a:p>
          <a:p>
            <a:pPr indent="-609600" lvl="0" marL="609600" rtl="0" algn="l">
              <a:lnSpc>
                <a:spcPct val="150000"/>
              </a:lnSpc>
              <a:spcBef>
                <a:spcPts val="0"/>
              </a:spcBef>
              <a:spcAft>
                <a:spcPts val="0"/>
              </a:spcAft>
              <a:buClr>
                <a:srgbClr val="000000"/>
              </a:buClr>
              <a:buSzPts val="4800"/>
              <a:buFont typeface="Calibri"/>
              <a:buChar char="●"/>
            </a:pPr>
            <a:r>
              <a:rPr lang="nl-BE" sz="4800">
                <a:solidFill>
                  <a:srgbClr val="000000"/>
                </a:solidFill>
                <a:latin typeface="Calibri"/>
                <a:ea typeface="Calibri"/>
                <a:cs typeface="Calibri"/>
                <a:sym typeface="Calibri"/>
              </a:rPr>
              <a:t>Diest </a:t>
            </a:r>
            <a:endParaRPr sz="4800">
              <a:solidFill>
                <a:srgbClr val="000000"/>
              </a:solidFill>
              <a:latin typeface="Calibri"/>
              <a:ea typeface="Calibri"/>
              <a:cs typeface="Calibri"/>
              <a:sym typeface="Calibri"/>
            </a:endParaRPr>
          </a:p>
          <a:p>
            <a:pPr indent="0" lvl="0" marL="0" rtl="0" algn="ctr">
              <a:spcBef>
                <a:spcPts val="0"/>
              </a:spcBef>
              <a:spcAft>
                <a:spcPts val="0"/>
              </a:spcAft>
              <a:buNone/>
            </a:pPr>
            <a:r>
              <a:t/>
            </a:r>
            <a:endParaRPr/>
          </a:p>
        </p:txBody>
      </p:sp>
      <p:pic>
        <p:nvPicPr>
          <p:cNvPr id="409" name="Google Shape;409;p74"/>
          <p:cNvPicPr preferRelativeResize="0"/>
          <p:nvPr/>
        </p:nvPicPr>
        <p:blipFill>
          <a:blip r:embed="rId3">
            <a:alphaModFix/>
          </a:blip>
          <a:stretch>
            <a:fillRect/>
          </a:stretch>
        </p:blipFill>
        <p:spPr>
          <a:xfrm>
            <a:off x="907867" y="1452367"/>
            <a:ext cx="4257366" cy="3953267"/>
          </a:xfrm>
          <a:prstGeom prst="rect">
            <a:avLst/>
          </a:prstGeom>
          <a:noFill/>
          <a:ln>
            <a:noFill/>
          </a:ln>
        </p:spPr>
      </p:pic>
      <p:sp>
        <p:nvSpPr>
          <p:cNvPr id="410" name="Google Shape;410;p74"/>
          <p:cNvSpPr txBox="1"/>
          <p:nvPr/>
        </p:nvSpPr>
        <p:spPr>
          <a:xfrm>
            <a:off x="2138994" y="5561989"/>
            <a:ext cx="9144000" cy="1296000"/>
          </a:xfrm>
          <a:prstGeom prst="rect">
            <a:avLst/>
          </a:prstGeom>
          <a:noFill/>
          <a:ln>
            <a:noFill/>
          </a:ln>
        </p:spPr>
        <p:txBody>
          <a:bodyPr anchorCtr="1" anchor="ctr" bIns="45700" lIns="91425" spcFirstLastPara="1" rIns="91425" wrap="square" tIns="45700">
            <a:noAutofit/>
          </a:bodyPr>
          <a:lstStyle/>
          <a:p>
            <a:pPr indent="0" lvl="0" marL="0" rtl="0" algn="ctr">
              <a:spcBef>
                <a:spcPts val="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rPr lang="nl-BE" sz="1200">
                <a:solidFill>
                  <a:srgbClr val="000000"/>
                </a:solidFill>
                <a:latin typeface="Calibri"/>
                <a:ea typeface="Calibri"/>
                <a:cs typeface="Calibri"/>
                <a:sym typeface="Calibri"/>
              </a:rPr>
              <a:t>© </a:t>
            </a:r>
            <a:r>
              <a:rPr lang="nl-BE" sz="1100">
                <a:solidFill>
                  <a:srgbClr val="000000"/>
                </a:solidFill>
              </a:rPr>
              <a:t>2009 TELMA bvba - all rights reserved</a:t>
            </a:r>
            <a:endParaRPr sz="1100">
              <a:solidFill>
                <a:srgbClr val="000000"/>
              </a:solidFill>
            </a:endParaRPr>
          </a:p>
          <a:p>
            <a:pPr indent="0" lvl="0" marL="0" rtl="0" algn="ctr">
              <a:spcBef>
                <a:spcPts val="240"/>
              </a:spcBef>
              <a:spcAft>
                <a:spcPts val="0"/>
              </a:spcAft>
              <a:buNone/>
            </a:pPr>
            <a:r>
              <a:t/>
            </a:r>
            <a:endParaRPr sz="1200">
              <a:solidFill>
                <a:srgbClr val="000000"/>
              </a:solidFill>
              <a:latin typeface="Calibri"/>
              <a:ea typeface="Calibri"/>
              <a:cs typeface="Calibri"/>
              <a:sym typeface="Calibri"/>
            </a:endParaRPr>
          </a:p>
        </p:txBody>
      </p:sp>
      <p:pic>
        <p:nvPicPr>
          <p:cNvPr id="411" name="Google Shape;411;p74"/>
          <p:cNvPicPr preferRelativeResize="0"/>
          <p:nvPr/>
        </p:nvPicPr>
        <p:blipFill>
          <a:blip r:embed="rId4">
            <a:alphaModFix/>
          </a:blip>
          <a:stretch>
            <a:fillRect/>
          </a:stretch>
        </p:blipFill>
        <p:spPr>
          <a:xfrm>
            <a:off x="10419235" y="6016150"/>
            <a:ext cx="1542591" cy="709600"/>
          </a:xfrm>
          <a:prstGeom prst="rect">
            <a:avLst/>
          </a:prstGeom>
          <a:noFill/>
          <a:ln>
            <a:noFill/>
          </a:ln>
        </p:spPr>
      </p:pic>
      <p:pic>
        <p:nvPicPr>
          <p:cNvPr id="412" name="Google Shape;412;p74"/>
          <p:cNvPicPr preferRelativeResize="0"/>
          <p:nvPr/>
        </p:nvPicPr>
        <p:blipFill rotWithShape="1">
          <a:blip r:embed="rId5">
            <a:alphaModFix/>
          </a:blip>
          <a:srcRect b="0" l="0" r="0" t="0"/>
          <a:stretch/>
        </p:blipFill>
        <p:spPr>
          <a:xfrm>
            <a:off x="8665623" y="6067261"/>
            <a:ext cx="1465700" cy="6543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7" name="Shape 417"/>
        <p:cNvGrpSpPr/>
        <p:nvPr/>
      </p:nvGrpSpPr>
      <p:grpSpPr>
        <a:xfrm>
          <a:off x="0" y="0"/>
          <a:ext cx="0" cy="0"/>
          <a:chOff x="0" y="0"/>
          <a:chExt cx="0" cy="0"/>
        </a:xfrm>
      </p:grpSpPr>
      <p:sp>
        <p:nvSpPr>
          <p:cNvPr id="418" name="Google Shape;418;p75"/>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419" name="Google Shape;419;p75"/>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descr="https://lh6.googleusercontent.com/MQ79HGwfUIWuCx_0gL_cRl3Tc26uoEew4Dws9RbenWDDK8ie7PIjYc9Xxj8KlAJiLqQ-nedq0mqzhI7q59uEVM4qCB4QCiLYwxZA-ttv9DOIG8y0DdSOrhwp896JJNN3LtrKM8FcekY" id="420" name="Google Shape;420;p75"/>
          <p:cNvPicPr preferRelativeResize="0"/>
          <p:nvPr/>
        </p:nvPicPr>
        <p:blipFill rotWithShape="1">
          <a:blip r:embed="rId3">
            <a:alphaModFix/>
          </a:blip>
          <a:srcRect b="0" l="0" r="0" t="0"/>
          <a:stretch/>
        </p:blipFill>
        <p:spPr>
          <a:xfrm>
            <a:off x="1646037" y="639125"/>
            <a:ext cx="8899924" cy="5579750"/>
          </a:xfrm>
          <a:prstGeom prst="rect">
            <a:avLst/>
          </a:prstGeom>
          <a:noFill/>
          <a:ln>
            <a:noFill/>
          </a:ln>
        </p:spPr>
      </p:pic>
      <p:pic>
        <p:nvPicPr>
          <p:cNvPr id="421" name="Google Shape;421;p75"/>
          <p:cNvPicPr preferRelativeResize="0"/>
          <p:nvPr/>
        </p:nvPicPr>
        <p:blipFill>
          <a:blip r:embed="rId4">
            <a:alphaModFix/>
          </a:blip>
          <a:stretch>
            <a:fillRect/>
          </a:stretch>
        </p:blipFill>
        <p:spPr>
          <a:xfrm>
            <a:off x="10545972" y="6024635"/>
            <a:ext cx="1461700" cy="672375"/>
          </a:xfrm>
          <a:prstGeom prst="rect">
            <a:avLst/>
          </a:prstGeom>
          <a:noFill/>
          <a:ln>
            <a:noFill/>
          </a:ln>
        </p:spPr>
      </p:pic>
      <p:sp>
        <p:nvSpPr>
          <p:cNvPr id="422" name="Google Shape;422;p75"/>
          <p:cNvSpPr txBox="1"/>
          <p:nvPr/>
        </p:nvSpPr>
        <p:spPr>
          <a:xfrm>
            <a:off x="1376994" y="5561989"/>
            <a:ext cx="9144000" cy="1296000"/>
          </a:xfrm>
          <a:prstGeom prst="rect">
            <a:avLst/>
          </a:prstGeom>
          <a:noFill/>
          <a:ln>
            <a:noFill/>
          </a:ln>
        </p:spPr>
        <p:txBody>
          <a:bodyPr anchorCtr="1" anchor="ctr" bIns="45700" lIns="91425" spcFirstLastPara="1" rIns="91425" wrap="square" tIns="45700">
            <a:noAutofit/>
          </a:bodyPr>
          <a:lstStyle/>
          <a:p>
            <a:pPr indent="0" lvl="0" marL="0" rtl="0" algn="ctr">
              <a:spcBef>
                <a:spcPts val="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rPr lang="nl-BE" sz="1200">
                <a:solidFill>
                  <a:srgbClr val="000000"/>
                </a:solidFill>
                <a:latin typeface="Calibri"/>
                <a:ea typeface="Calibri"/>
                <a:cs typeface="Calibri"/>
                <a:sym typeface="Calibri"/>
              </a:rPr>
              <a:t>© </a:t>
            </a:r>
            <a:r>
              <a:rPr lang="nl-BE" sz="1100">
                <a:solidFill>
                  <a:srgbClr val="000000"/>
                </a:solidFill>
              </a:rPr>
              <a:t>2009 TELMA bvba - all rights reserved</a:t>
            </a:r>
            <a:endParaRPr sz="1100">
              <a:solidFill>
                <a:srgbClr val="000000"/>
              </a:solidFill>
            </a:endParaRPr>
          </a:p>
          <a:p>
            <a:pPr indent="0" lvl="0" marL="0" rtl="0" algn="ctr">
              <a:spcBef>
                <a:spcPts val="240"/>
              </a:spcBef>
              <a:spcAft>
                <a:spcPts val="0"/>
              </a:spcAft>
              <a:buNone/>
            </a:pPr>
            <a:r>
              <a:t/>
            </a:r>
            <a:endParaRPr sz="1200">
              <a:solidFill>
                <a:srgbClr val="000000"/>
              </a:solidFill>
              <a:latin typeface="Calibri"/>
              <a:ea typeface="Calibri"/>
              <a:cs typeface="Calibri"/>
              <a:sym typeface="Calibri"/>
            </a:endParaRPr>
          </a:p>
        </p:txBody>
      </p:sp>
      <p:pic>
        <p:nvPicPr>
          <p:cNvPr id="423" name="Google Shape;423;p75"/>
          <p:cNvPicPr preferRelativeResize="0"/>
          <p:nvPr/>
        </p:nvPicPr>
        <p:blipFill rotWithShape="1">
          <a:blip r:embed="rId5">
            <a:alphaModFix/>
          </a:blip>
          <a:srcRect b="0" l="0" r="0" t="0"/>
          <a:stretch/>
        </p:blipFill>
        <p:spPr>
          <a:xfrm>
            <a:off x="10545978" y="5138620"/>
            <a:ext cx="1461700" cy="65258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427" name="Shape 427"/>
        <p:cNvGrpSpPr/>
        <p:nvPr/>
      </p:nvGrpSpPr>
      <p:grpSpPr>
        <a:xfrm>
          <a:off x="0" y="0"/>
          <a:ext cx="0" cy="0"/>
          <a:chOff x="0" y="0"/>
          <a:chExt cx="0" cy="0"/>
        </a:xfrm>
      </p:grpSpPr>
      <p:sp>
        <p:nvSpPr>
          <p:cNvPr id="428" name="Google Shape;428;p76"/>
          <p:cNvSpPr txBox="1"/>
          <p:nvPr>
            <p:ph type="title"/>
          </p:nvPr>
        </p:nvSpPr>
        <p:spPr>
          <a:xfrm>
            <a:off x="415600" y="390467"/>
            <a:ext cx="11360700" cy="10680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chemeClr val="accent1"/>
              </a:buClr>
              <a:buFont typeface="Amatic SC"/>
              <a:buNone/>
            </a:pPr>
            <a:r>
              <a:rPr b="1" i="0" lang="nl-BE" sz="8000" u="none" cap="none" strike="noStrike">
                <a:solidFill>
                  <a:srgbClr val="000000"/>
                </a:solidFill>
                <a:latin typeface="Amatic SC"/>
                <a:ea typeface="Amatic SC"/>
                <a:cs typeface="Amatic SC"/>
                <a:sym typeface="Amatic SC"/>
              </a:rPr>
              <a:t>Doel </a:t>
            </a:r>
            <a:r>
              <a:rPr lang="nl-BE" sz="8000">
                <a:solidFill>
                  <a:srgbClr val="000000"/>
                </a:solidFill>
              </a:rPr>
              <a:t>van de game</a:t>
            </a:r>
            <a:r>
              <a:rPr b="1" i="0" lang="nl-BE" sz="8000" u="none" cap="none" strike="noStrike">
                <a:solidFill>
                  <a:srgbClr val="000000"/>
                </a:solidFill>
                <a:latin typeface="Amatic SC"/>
                <a:ea typeface="Amatic SC"/>
                <a:cs typeface="Amatic SC"/>
                <a:sym typeface="Amatic SC"/>
              </a:rPr>
              <a:t> </a:t>
            </a:r>
            <a:endParaRPr/>
          </a:p>
        </p:txBody>
      </p:sp>
      <p:sp>
        <p:nvSpPr>
          <p:cNvPr id="429" name="Google Shape;429;p76"/>
          <p:cNvSpPr txBox="1"/>
          <p:nvPr>
            <p:ph idx="1" type="body"/>
          </p:nvPr>
        </p:nvSpPr>
        <p:spPr>
          <a:xfrm>
            <a:off x="259292" y="2330733"/>
            <a:ext cx="11673300" cy="2988900"/>
          </a:xfrm>
          <a:prstGeom prst="rect">
            <a:avLst/>
          </a:prstGeom>
          <a:noFill/>
          <a:ln>
            <a:noFill/>
          </a:ln>
        </p:spPr>
        <p:txBody>
          <a:bodyPr anchorCtr="0" anchor="t" bIns="121900" lIns="121900" spcFirstLastPara="1" rIns="121900" wrap="square" tIns="121900">
            <a:noAutofit/>
          </a:bodyPr>
          <a:lstStyle/>
          <a:p>
            <a:pPr indent="0" lvl="0" marL="0" marR="0" rtl="0" algn="ctr">
              <a:lnSpc>
                <a:spcPct val="115000"/>
              </a:lnSpc>
              <a:spcBef>
                <a:spcPts val="2100"/>
              </a:spcBef>
              <a:spcAft>
                <a:spcPts val="0"/>
              </a:spcAft>
              <a:buNone/>
            </a:pPr>
            <a:r>
              <a:rPr b="1" lang="nl-BE" sz="4800">
                <a:solidFill>
                  <a:srgbClr val="3597CB"/>
                </a:solidFill>
              </a:rPr>
              <a:t>Word burgemeester van jouw stad of gemeente </a:t>
            </a:r>
            <a:endParaRPr b="1" sz="4800">
              <a:solidFill>
                <a:srgbClr val="3597CB"/>
              </a:solidFill>
            </a:endParaRPr>
          </a:p>
          <a:p>
            <a:pPr indent="0" lvl="0" marL="0" marR="0" rtl="0" algn="l">
              <a:lnSpc>
                <a:spcPct val="115000"/>
              </a:lnSpc>
              <a:spcBef>
                <a:spcPts val="2100"/>
              </a:spcBef>
              <a:spcAft>
                <a:spcPts val="0"/>
              </a:spcAft>
              <a:buClr>
                <a:schemeClr val="dk2"/>
              </a:buClr>
              <a:buFont typeface="Source Code Pro"/>
              <a:buNone/>
            </a:pPr>
            <a:r>
              <a:t/>
            </a:r>
            <a:endParaRPr b="0" i="0" sz="4000" u="none" cap="none" strike="noStrike">
              <a:solidFill>
                <a:schemeClr val="dk2"/>
              </a:solidFill>
              <a:latin typeface="Source Code Pro"/>
              <a:ea typeface="Source Code Pro"/>
              <a:cs typeface="Source Code Pro"/>
              <a:sym typeface="Source Code Pro"/>
            </a:endParaRPr>
          </a:p>
          <a:p>
            <a:pPr indent="0" lvl="0" marL="0" marR="0" rtl="0" algn="l">
              <a:lnSpc>
                <a:spcPct val="115000"/>
              </a:lnSpc>
              <a:spcBef>
                <a:spcPts val="2100"/>
              </a:spcBef>
              <a:spcAft>
                <a:spcPts val="0"/>
              </a:spcAft>
              <a:buClr>
                <a:schemeClr val="dk2"/>
              </a:buClr>
              <a:buFont typeface="Source Code Pro"/>
              <a:buNone/>
            </a:pPr>
            <a:r>
              <a:t/>
            </a:r>
            <a:endParaRPr b="0" i="0" sz="2400" u="none" cap="none" strike="noStrike">
              <a:solidFill>
                <a:schemeClr val="dk2"/>
              </a:solidFill>
              <a:latin typeface="Source Code Pro"/>
              <a:ea typeface="Source Code Pro"/>
              <a:cs typeface="Source Code Pro"/>
              <a:sym typeface="Source Code Pro"/>
            </a:endParaRPr>
          </a:p>
        </p:txBody>
      </p:sp>
      <p:sp>
        <p:nvSpPr>
          <p:cNvPr id="430" name="Google Shape;430;p76"/>
          <p:cNvSpPr txBox="1"/>
          <p:nvPr/>
        </p:nvSpPr>
        <p:spPr>
          <a:xfrm>
            <a:off x="2138994" y="5561989"/>
            <a:ext cx="9144000" cy="1296000"/>
          </a:xfrm>
          <a:prstGeom prst="rect">
            <a:avLst/>
          </a:prstGeom>
          <a:noFill/>
          <a:ln>
            <a:noFill/>
          </a:ln>
        </p:spPr>
        <p:txBody>
          <a:bodyPr anchorCtr="1" anchor="ctr" bIns="45700" lIns="91425" spcFirstLastPara="1" rIns="91425" wrap="square" tIns="45700">
            <a:noAutofit/>
          </a:bodyPr>
          <a:lstStyle/>
          <a:p>
            <a:pPr indent="0" lvl="0" marL="0" rtl="0" algn="ctr">
              <a:spcBef>
                <a:spcPts val="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rPr lang="nl-BE" sz="1200">
                <a:solidFill>
                  <a:srgbClr val="000000"/>
                </a:solidFill>
                <a:latin typeface="Calibri"/>
                <a:ea typeface="Calibri"/>
                <a:cs typeface="Calibri"/>
                <a:sym typeface="Calibri"/>
              </a:rPr>
              <a:t>© </a:t>
            </a:r>
            <a:r>
              <a:rPr lang="nl-BE" sz="1100">
                <a:solidFill>
                  <a:srgbClr val="000000"/>
                </a:solidFill>
              </a:rPr>
              <a:t>2009 TELMA bvba - all rights reserved</a:t>
            </a:r>
            <a:endParaRPr sz="1100">
              <a:solidFill>
                <a:srgbClr val="000000"/>
              </a:solidFill>
            </a:endParaRPr>
          </a:p>
          <a:p>
            <a:pPr indent="0" lvl="0" marL="0" rtl="0" algn="ctr">
              <a:spcBef>
                <a:spcPts val="240"/>
              </a:spcBef>
              <a:spcAft>
                <a:spcPts val="0"/>
              </a:spcAft>
              <a:buNone/>
            </a:pPr>
            <a:r>
              <a:t/>
            </a:r>
            <a:endParaRPr sz="1200">
              <a:solidFill>
                <a:srgbClr val="000000"/>
              </a:solidFill>
              <a:latin typeface="Calibri"/>
              <a:ea typeface="Calibri"/>
              <a:cs typeface="Calibri"/>
              <a:sym typeface="Calibri"/>
            </a:endParaRPr>
          </a:p>
        </p:txBody>
      </p:sp>
      <p:pic>
        <p:nvPicPr>
          <p:cNvPr id="431" name="Google Shape;431;p76"/>
          <p:cNvPicPr preferRelativeResize="0"/>
          <p:nvPr/>
        </p:nvPicPr>
        <p:blipFill>
          <a:blip r:embed="rId3">
            <a:alphaModFix/>
          </a:blip>
          <a:stretch>
            <a:fillRect/>
          </a:stretch>
        </p:blipFill>
        <p:spPr>
          <a:xfrm>
            <a:off x="10545972" y="6024635"/>
            <a:ext cx="1461700" cy="672375"/>
          </a:xfrm>
          <a:prstGeom prst="rect">
            <a:avLst/>
          </a:prstGeom>
          <a:noFill/>
          <a:ln>
            <a:noFill/>
          </a:ln>
        </p:spPr>
      </p:pic>
      <p:pic>
        <p:nvPicPr>
          <p:cNvPr id="432" name="Google Shape;432;p76"/>
          <p:cNvPicPr preferRelativeResize="0"/>
          <p:nvPr/>
        </p:nvPicPr>
        <p:blipFill rotWithShape="1">
          <a:blip r:embed="rId4">
            <a:alphaModFix/>
          </a:blip>
          <a:srcRect b="0" l="0" r="0" t="0"/>
          <a:stretch/>
        </p:blipFill>
        <p:spPr>
          <a:xfrm>
            <a:off x="10545978" y="5138620"/>
            <a:ext cx="1461700" cy="65258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436" name="Shape 436"/>
        <p:cNvGrpSpPr/>
        <p:nvPr/>
      </p:nvGrpSpPr>
      <p:grpSpPr>
        <a:xfrm>
          <a:off x="0" y="0"/>
          <a:ext cx="0" cy="0"/>
          <a:chOff x="0" y="0"/>
          <a:chExt cx="0" cy="0"/>
        </a:xfrm>
      </p:grpSpPr>
      <p:sp>
        <p:nvSpPr>
          <p:cNvPr id="437" name="Google Shape;437;p77"/>
          <p:cNvSpPr txBox="1"/>
          <p:nvPr>
            <p:ph type="title"/>
          </p:nvPr>
        </p:nvSpPr>
        <p:spPr>
          <a:xfrm>
            <a:off x="415600" y="357733"/>
            <a:ext cx="11360700" cy="10680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chemeClr val="accent1"/>
              </a:buClr>
              <a:buFont typeface="Amatic SC"/>
              <a:buNone/>
            </a:pPr>
            <a:r>
              <a:rPr b="1" i="0" lang="nl-BE" sz="8000" u="none" cap="none" strike="noStrike">
                <a:solidFill>
                  <a:srgbClr val="000000"/>
                </a:solidFill>
                <a:latin typeface="Amatic SC"/>
                <a:ea typeface="Amatic SC"/>
                <a:cs typeface="Amatic SC"/>
                <a:sym typeface="Amatic SC"/>
              </a:rPr>
              <a:t>Hoe?</a:t>
            </a:r>
            <a:endParaRPr/>
          </a:p>
        </p:txBody>
      </p:sp>
      <p:sp>
        <p:nvSpPr>
          <p:cNvPr id="438" name="Google Shape;438;p77"/>
          <p:cNvSpPr txBox="1"/>
          <p:nvPr>
            <p:ph idx="1" type="body"/>
          </p:nvPr>
        </p:nvSpPr>
        <p:spPr>
          <a:xfrm>
            <a:off x="831200" y="1724600"/>
            <a:ext cx="10827600" cy="4021500"/>
          </a:xfrm>
          <a:prstGeom prst="rect">
            <a:avLst/>
          </a:prstGeom>
          <a:noFill/>
          <a:ln>
            <a:noFill/>
          </a:ln>
        </p:spPr>
        <p:txBody>
          <a:bodyPr anchorCtr="0" anchor="t" bIns="121900" lIns="121900" spcFirstLastPara="1" rIns="121900" wrap="square" tIns="121900">
            <a:noAutofit/>
          </a:bodyPr>
          <a:lstStyle/>
          <a:p>
            <a:pPr indent="-558800" lvl="0" marL="609600" marR="0" rtl="0" algn="l">
              <a:lnSpc>
                <a:spcPct val="115000"/>
              </a:lnSpc>
              <a:spcBef>
                <a:spcPts val="0"/>
              </a:spcBef>
              <a:spcAft>
                <a:spcPts val="0"/>
              </a:spcAft>
              <a:buClr>
                <a:schemeClr val="dk2"/>
              </a:buClr>
              <a:buSzPts val="4000"/>
              <a:buFont typeface="Source Code Pro"/>
              <a:buChar char="★"/>
            </a:pPr>
            <a:r>
              <a:rPr lang="nl-BE" sz="4800">
                <a:solidFill>
                  <a:srgbClr val="3597CB"/>
                </a:solidFill>
              </a:rPr>
              <a:t>Voer de missies uit : Geef jullie mening en ideeën </a:t>
            </a:r>
            <a:endParaRPr sz="4800">
              <a:solidFill>
                <a:srgbClr val="3597CB"/>
              </a:solidFill>
            </a:endParaRPr>
          </a:p>
          <a:p>
            <a:pPr indent="-558800" lvl="0" marL="609600" marR="0" rtl="0" algn="l">
              <a:lnSpc>
                <a:spcPct val="115000"/>
              </a:lnSpc>
              <a:spcBef>
                <a:spcPts val="2100"/>
              </a:spcBef>
              <a:spcAft>
                <a:spcPts val="0"/>
              </a:spcAft>
              <a:buClr>
                <a:schemeClr val="dk2"/>
              </a:buClr>
              <a:buSzPts val="4000"/>
              <a:buFont typeface="Source Code Pro"/>
              <a:buChar char="★"/>
            </a:pPr>
            <a:r>
              <a:rPr lang="nl-BE" sz="4800">
                <a:solidFill>
                  <a:srgbClr val="3597CB"/>
                </a:solidFill>
              </a:rPr>
              <a:t>Verdien zoveel mogelijk credits </a:t>
            </a:r>
            <a:endParaRPr sz="4800">
              <a:solidFill>
                <a:srgbClr val="3597CB"/>
              </a:solidFill>
            </a:endParaRPr>
          </a:p>
        </p:txBody>
      </p:sp>
      <p:sp>
        <p:nvSpPr>
          <p:cNvPr id="439" name="Google Shape;439;p77"/>
          <p:cNvSpPr txBox="1"/>
          <p:nvPr/>
        </p:nvSpPr>
        <p:spPr>
          <a:xfrm>
            <a:off x="2138994" y="5561989"/>
            <a:ext cx="9144000" cy="1296000"/>
          </a:xfrm>
          <a:prstGeom prst="rect">
            <a:avLst/>
          </a:prstGeom>
          <a:noFill/>
          <a:ln>
            <a:noFill/>
          </a:ln>
        </p:spPr>
        <p:txBody>
          <a:bodyPr anchorCtr="1" anchor="ctr" bIns="45700" lIns="91425" spcFirstLastPara="1" rIns="91425" wrap="square" tIns="45700">
            <a:noAutofit/>
          </a:bodyPr>
          <a:lstStyle/>
          <a:p>
            <a:pPr indent="0" lvl="0" marL="0" rtl="0" algn="ctr">
              <a:spcBef>
                <a:spcPts val="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rPr lang="nl-BE" sz="1200">
                <a:solidFill>
                  <a:srgbClr val="000000"/>
                </a:solidFill>
                <a:latin typeface="Calibri"/>
                <a:ea typeface="Calibri"/>
                <a:cs typeface="Calibri"/>
                <a:sym typeface="Calibri"/>
              </a:rPr>
              <a:t>© </a:t>
            </a:r>
            <a:r>
              <a:rPr lang="nl-BE" sz="1100">
                <a:solidFill>
                  <a:srgbClr val="000000"/>
                </a:solidFill>
              </a:rPr>
              <a:t>2009 TELMA bvba - all rights reserved</a:t>
            </a:r>
            <a:endParaRPr sz="1100">
              <a:solidFill>
                <a:srgbClr val="000000"/>
              </a:solidFill>
            </a:endParaRPr>
          </a:p>
          <a:p>
            <a:pPr indent="0" lvl="0" marL="0" rtl="0" algn="ctr">
              <a:spcBef>
                <a:spcPts val="240"/>
              </a:spcBef>
              <a:spcAft>
                <a:spcPts val="0"/>
              </a:spcAft>
              <a:buNone/>
            </a:pPr>
            <a:r>
              <a:t/>
            </a:r>
            <a:endParaRPr sz="1200">
              <a:solidFill>
                <a:srgbClr val="000000"/>
              </a:solidFill>
              <a:latin typeface="Calibri"/>
              <a:ea typeface="Calibri"/>
              <a:cs typeface="Calibri"/>
              <a:sym typeface="Calibri"/>
            </a:endParaRPr>
          </a:p>
        </p:txBody>
      </p:sp>
      <p:pic>
        <p:nvPicPr>
          <p:cNvPr id="440" name="Google Shape;440;p77"/>
          <p:cNvPicPr preferRelativeResize="0"/>
          <p:nvPr/>
        </p:nvPicPr>
        <p:blipFill>
          <a:blip r:embed="rId3">
            <a:alphaModFix/>
          </a:blip>
          <a:stretch>
            <a:fillRect/>
          </a:stretch>
        </p:blipFill>
        <p:spPr>
          <a:xfrm>
            <a:off x="10545972" y="6024635"/>
            <a:ext cx="1461700" cy="672375"/>
          </a:xfrm>
          <a:prstGeom prst="rect">
            <a:avLst/>
          </a:prstGeom>
          <a:noFill/>
          <a:ln>
            <a:noFill/>
          </a:ln>
        </p:spPr>
      </p:pic>
      <p:pic>
        <p:nvPicPr>
          <p:cNvPr id="441" name="Google Shape;441;p77"/>
          <p:cNvPicPr preferRelativeResize="0"/>
          <p:nvPr/>
        </p:nvPicPr>
        <p:blipFill rotWithShape="1">
          <a:blip r:embed="rId4">
            <a:alphaModFix/>
          </a:blip>
          <a:srcRect b="0" l="0" r="0" t="0"/>
          <a:stretch/>
        </p:blipFill>
        <p:spPr>
          <a:xfrm>
            <a:off x="10545978" y="5138620"/>
            <a:ext cx="1461700" cy="65258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6" name="Shape 446"/>
        <p:cNvGrpSpPr/>
        <p:nvPr/>
      </p:nvGrpSpPr>
      <p:grpSpPr>
        <a:xfrm>
          <a:off x="0" y="0"/>
          <a:ext cx="0" cy="0"/>
          <a:chOff x="0" y="0"/>
          <a:chExt cx="0" cy="0"/>
        </a:xfrm>
      </p:grpSpPr>
      <p:sp>
        <p:nvSpPr>
          <p:cNvPr id="447" name="Google Shape;447;p78"/>
          <p:cNvSpPr txBox="1"/>
          <p:nvPr>
            <p:ph idx="4294967295" type="title"/>
          </p:nvPr>
        </p:nvSpPr>
        <p:spPr>
          <a:xfrm>
            <a:off x="375850" y="853900"/>
            <a:ext cx="11281800" cy="923400"/>
          </a:xfrm>
          <a:prstGeom prst="rect">
            <a:avLst/>
          </a:prstGeom>
          <a:solidFill>
            <a:srgbClr val="E20E17"/>
          </a:solidFill>
        </p:spPr>
        <p:txBody>
          <a:bodyPr anchorCtr="0" anchor="ctr" bIns="45700" lIns="91425" spcFirstLastPara="1" rIns="91425" wrap="square" tIns="45700">
            <a:noAutofit/>
          </a:bodyPr>
          <a:lstStyle/>
          <a:p>
            <a:pPr indent="0" lvl="0" marL="0" rtl="0" algn="l">
              <a:spcBef>
                <a:spcPts val="0"/>
              </a:spcBef>
              <a:spcAft>
                <a:spcPts val="0"/>
              </a:spcAft>
              <a:buNone/>
            </a:pPr>
            <a:r>
              <a:rPr b="1" lang="nl-BE" sz="4000">
                <a:latin typeface="Roboto"/>
                <a:ea typeface="Roboto"/>
                <a:cs typeface="Roboto"/>
                <a:sym typeface="Roboto"/>
              </a:rPr>
              <a:t>SUG-platform - </a:t>
            </a:r>
            <a:r>
              <a:rPr b="1" lang="nl-BE" sz="3000">
                <a:latin typeface="Roboto"/>
                <a:ea typeface="Roboto"/>
                <a:cs typeface="Roboto"/>
                <a:sym typeface="Roboto"/>
              </a:rPr>
              <a:t>ruggengraat van de game</a:t>
            </a:r>
            <a:r>
              <a:rPr b="1" lang="nl-BE" sz="4000">
                <a:latin typeface="Roboto"/>
                <a:ea typeface="Roboto"/>
                <a:cs typeface="Roboto"/>
                <a:sym typeface="Roboto"/>
              </a:rPr>
              <a:t> </a:t>
            </a:r>
            <a:r>
              <a:rPr lang="nl-BE"/>
              <a:t>  </a:t>
            </a:r>
            <a:endParaRPr/>
          </a:p>
        </p:txBody>
      </p:sp>
      <p:grpSp>
        <p:nvGrpSpPr>
          <p:cNvPr id="448" name="Google Shape;448;p78"/>
          <p:cNvGrpSpPr/>
          <p:nvPr/>
        </p:nvGrpSpPr>
        <p:grpSpPr>
          <a:xfrm>
            <a:off x="9289355" y="-39"/>
            <a:ext cx="2518811" cy="3914602"/>
            <a:chOff x="2655621" y="1967420"/>
            <a:chExt cx="2893522" cy="4885924"/>
          </a:xfrm>
        </p:grpSpPr>
        <p:pic>
          <p:nvPicPr>
            <p:cNvPr id="449" name="Google Shape;449;p78"/>
            <p:cNvPicPr preferRelativeResize="0"/>
            <p:nvPr/>
          </p:nvPicPr>
          <p:blipFill rotWithShape="1">
            <a:blip r:embed="rId3">
              <a:alphaModFix/>
            </a:blip>
            <a:srcRect b="0" l="0" r="0" t="0"/>
            <a:stretch/>
          </p:blipFill>
          <p:spPr>
            <a:xfrm>
              <a:off x="2655621" y="1967420"/>
              <a:ext cx="2893522" cy="4885924"/>
            </a:xfrm>
            <a:prstGeom prst="rect">
              <a:avLst/>
            </a:prstGeom>
            <a:noFill/>
            <a:ln>
              <a:noFill/>
            </a:ln>
          </p:spPr>
        </p:pic>
        <p:pic>
          <p:nvPicPr>
            <p:cNvPr id="450" name="Google Shape;450;p78">
              <a:hlinkClick r:id="rId4"/>
            </p:cNvPr>
            <p:cNvPicPr preferRelativeResize="0"/>
            <p:nvPr/>
          </p:nvPicPr>
          <p:blipFill rotWithShape="1">
            <a:blip r:embed="rId5">
              <a:alphaModFix/>
            </a:blip>
            <a:srcRect b="0" l="0" r="0" t="0"/>
            <a:stretch/>
          </p:blipFill>
          <p:spPr>
            <a:xfrm>
              <a:off x="3058939" y="2535932"/>
              <a:ext cx="2086884" cy="3916637"/>
            </a:xfrm>
            <a:prstGeom prst="rect">
              <a:avLst/>
            </a:prstGeom>
            <a:noFill/>
            <a:ln>
              <a:noFill/>
            </a:ln>
          </p:spPr>
        </p:pic>
      </p:grpSp>
      <p:pic>
        <p:nvPicPr>
          <p:cNvPr id="451" name="Google Shape;451;p78"/>
          <p:cNvPicPr preferRelativeResize="0"/>
          <p:nvPr/>
        </p:nvPicPr>
        <p:blipFill rotWithShape="1">
          <a:blip r:embed="rId6">
            <a:alphaModFix/>
          </a:blip>
          <a:srcRect b="1479" l="43957" r="11447" t="7776"/>
          <a:stretch/>
        </p:blipFill>
        <p:spPr>
          <a:xfrm rot="5400000">
            <a:off x="1139717" y="3428844"/>
            <a:ext cx="2616625" cy="2994949"/>
          </a:xfrm>
          <a:prstGeom prst="rect">
            <a:avLst/>
          </a:prstGeom>
          <a:noFill/>
          <a:ln cap="flat" cmpd="sng" w="9525">
            <a:solidFill>
              <a:schemeClr val="dk1"/>
            </a:solidFill>
            <a:prstDash val="solid"/>
            <a:round/>
            <a:headEnd len="sm" w="sm" type="none"/>
            <a:tailEnd len="sm" w="sm" type="none"/>
          </a:ln>
        </p:spPr>
      </p:pic>
      <p:pic>
        <p:nvPicPr>
          <p:cNvPr id="452" name="Google Shape;452;p78"/>
          <p:cNvPicPr preferRelativeResize="0"/>
          <p:nvPr/>
        </p:nvPicPr>
        <p:blipFill rotWithShape="1">
          <a:blip r:embed="rId7">
            <a:alphaModFix/>
          </a:blip>
          <a:srcRect b="8739" l="24130" r="22175" t="17004"/>
          <a:stretch/>
        </p:blipFill>
        <p:spPr>
          <a:xfrm>
            <a:off x="4241184" y="3618002"/>
            <a:ext cx="2059456" cy="1977046"/>
          </a:xfrm>
          <a:prstGeom prst="rect">
            <a:avLst/>
          </a:prstGeom>
          <a:noFill/>
          <a:ln cap="flat" cmpd="sng" w="9525">
            <a:solidFill>
              <a:schemeClr val="dk1"/>
            </a:solidFill>
            <a:prstDash val="solid"/>
            <a:round/>
            <a:headEnd len="sm" w="sm" type="none"/>
            <a:tailEnd len="sm" w="sm" type="none"/>
          </a:ln>
        </p:spPr>
      </p:pic>
      <p:pic>
        <p:nvPicPr>
          <p:cNvPr id="453" name="Google Shape;453;p78"/>
          <p:cNvPicPr preferRelativeResize="0"/>
          <p:nvPr/>
        </p:nvPicPr>
        <p:blipFill rotWithShape="1">
          <a:blip r:embed="rId8">
            <a:alphaModFix/>
          </a:blip>
          <a:srcRect b="11843" l="15002" r="22069" t="12336"/>
          <a:stretch/>
        </p:blipFill>
        <p:spPr>
          <a:xfrm>
            <a:off x="6497522" y="4257573"/>
            <a:ext cx="2601069" cy="1977051"/>
          </a:xfrm>
          <a:prstGeom prst="rect">
            <a:avLst/>
          </a:prstGeom>
          <a:noFill/>
          <a:ln cap="flat" cmpd="sng" w="9525">
            <a:solidFill>
              <a:schemeClr val="dk1"/>
            </a:solidFill>
            <a:prstDash val="solid"/>
            <a:round/>
            <a:headEnd len="sm" w="sm" type="none"/>
            <a:tailEnd len="sm" w="sm" type="none"/>
          </a:ln>
        </p:spPr>
      </p:pic>
      <p:sp>
        <p:nvSpPr>
          <p:cNvPr id="454" name="Google Shape;454;p78"/>
          <p:cNvSpPr txBox="1"/>
          <p:nvPr/>
        </p:nvSpPr>
        <p:spPr>
          <a:xfrm>
            <a:off x="2138994" y="5790589"/>
            <a:ext cx="9144000" cy="1296000"/>
          </a:xfrm>
          <a:prstGeom prst="rect">
            <a:avLst/>
          </a:prstGeom>
          <a:noFill/>
          <a:ln>
            <a:noFill/>
          </a:ln>
        </p:spPr>
        <p:txBody>
          <a:bodyPr anchorCtr="1" anchor="ctr" bIns="45700" lIns="91425" spcFirstLastPara="1" rIns="91425" wrap="square" tIns="45700">
            <a:noAutofit/>
          </a:bodyPr>
          <a:lstStyle/>
          <a:p>
            <a:pPr indent="0" lvl="0" marL="0" rtl="0" algn="ctr">
              <a:spcBef>
                <a:spcPts val="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rPr lang="nl-BE" sz="1200">
                <a:solidFill>
                  <a:srgbClr val="000000"/>
                </a:solidFill>
                <a:latin typeface="Calibri"/>
                <a:ea typeface="Calibri"/>
                <a:cs typeface="Calibri"/>
                <a:sym typeface="Calibri"/>
              </a:rPr>
              <a:t>© </a:t>
            </a:r>
            <a:r>
              <a:rPr lang="nl-BE" sz="1100">
                <a:solidFill>
                  <a:srgbClr val="000000"/>
                </a:solidFill>
              </a:rPr>
              <a:t>2009 TELMA bvba - all rights reserved</a:t>
            </a:r>
            <a:endParaRPr sz="1100">
              <a:solidFill>
                <a:srgbClr val="000000"/>
              </a:solidFill>
            </a:endParaRPr>
          </a:p>
          <a:p>
            <a:pPr indent="0" lvl="0" marL="0" rtl="0" algn="ctr">
              <a:spcBef>
                <a:spcPts val="240"/>
              </a:spcBef>
              <a:spcAft>
                <a:spcPts val="0"/>
              </a:spcAft>
              <a:buNone/>
            </a:pPr>
            <a:r>
              <a:t/>
            </a:r>
            <a:endParaRPr sz="1200">
              <a:solidFill>
                <a:srgbClr val="000000"/>
              </a:solidFill>
              <a:latin typeface="Calibri"/>
              <a:ea typeface="Calibri"/>
              <a:cs typeface="Calibri"/>
              <a:sym typeface="Calibri"/>
            </a:endParaRPr>
          </a:p>
        </p:txBody>
      </p:sp>
      <p:pic>
        <p:nvPicPr>
          <p:cNvPr id="455" name="Google Shape;455;p78"/>
          <p:cNvPicPr preferRelativeResize="0"/>
          <p:nvPr/>
        </p:nvPicPr>
        <p:blipFill>
          <a:blip r:embed="rId9">
            <a:alphaModFix/>
          </a:blip>
          <a:stretch>
            <a:fillRect/>
          </a:stretch>
        </p:blipFill>
        <p:spPr>
          <a:xfrm>
            <a:off x="10545972" y="5988835"/>
            <a:ext cx="1461700" cy="672375"/>
          </a:xfrm>
          <a:prstGeom prst="rect">
            <a:avLst/>
          </a:prstGeom>
          <a:noFill/>
          <a:ln>
            <a:noFill/>
          </a:ln>
        </p:spPr>
      </p:pic>
      <p:pic>
        <p:nvPicPr>
          <p:cNvPr id="456" name="Google Shape;456;p78"/>
          <p:cNvPicPr preferRelativeResize="0"/>
          <p:nvPr/>
        </p:nvPicPr>
        <p:blipFill rotWithShape="1">
          <a:blip r:embed="rId10">
            <a:alphaModFix/>
          </a:blip>
          <a:srcRect b="0" l="0" r="0" t="0"/>
          <a:stretch/>
        </p:blipFill>
        <p:spPr>
          <a:xfrm>
            <a:off x="10545978" y="5138620"/>
            <a:ext cx="1461700" cy="65258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0" name="Shape 460"/>
        <p:cNvGrpSpPr/>
        <p:nvPr/>
      </p:nvGrpSpPr>
      <p:grpSpPr>
        <a:xfrm>
          <a:off x="0" y="0"/>
          <a:ext cx="0" cy="0"/>
          <a:chOff x="0" y="0"/>
          <a:chExt cx="0" cy="0"/>
        </a:xfrm>
      </p:grpSpPr>
      <p:sp>
        <p:nvSpPr>
          <p:cNvPr id="461" name="Google Shape;461;p79"/>
          <p:cNvSpPr txBox="1"/>
          <p:nvPr>
            <p:ph idx="1" type="body"/>
          </p:nvPr>
        </p:nvSpPr>
        <p:spPr>
          <a:xfrm>
            <a:off x="953500" y="2296025"/>
            <a:ext cx="10515600" cy="2428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2800"/>
              <a:buNone/>
            </a:pPr>
            <a:r>
              <a:t/>
            </a:r>
            <a:endParaRPr b="1">
              <a:latin typeface="Arial"/>
              <a:ea typeface="Arial"/>
              <a:cs typeface="Arial"/>
              <a:sym typeface="Arial"/>
            </a:endParaRPr>
          </a:p>
          <a:p>
            <a:pPr indent="0" lvl="0" marL="0" rtl="0" algn="l">
              <a:lnSpc>
                <a:spcPct val="90000"/>
              </a:lnSpc>
              <a:spcBef>
                <a:spcPts val="0"/>
              </a:spcBef>
              <a:spcAft>
                <a:spcPts val="0"/>
              </a:spcAft>
              <a:buSzPts val="2800"/>
              <a:buNone/>
            </a:pPr>
            <a:r>
              <a:t/>
            </a:r>
            <a:endParaRPr b="1" sz="3600">
              <a:latin typeface="Arial"/>
              <a:ea typeface="Arial"/>
              <a:cs typeface="Arial"/>
              <a:sym typeface="Arial"/>
            </a:endParaRPr>
          </a:p>
        </p:txBody>
      </p:sp>
      <p:pic>
        <p:nvPicPr>
          <p:cNvPr id="462" name="Google Shape;462;p79"/>
          <p:cNvPicPr preferRelativeResize="0"/>
          <p:nvPr/>
        </p:nvPicPr>
        <p:blipFill rotWithShape="1">
          <a:blip r:embed="rId3">
            <a:alphaModFix/>
          </a:blip>
          <a:srcRect b="0" l="0" r="0" t="0"/>
          <a:stretch/>
        </p:blipFill>
        <p:spPr>
          <a:xfrm>
            <a:off x="11264900" y="5930900"/>
            <a:ext cx="927100" cy="927100"/>
          </a:xfrm>
          <a:prstGeom prst="rect">
            <a:avLst/>
          </a:prstGeom>
          <a:noFill/>
          <a:ln>
            <a:noFill/>
          </a:ln>
        </p:spPr>
      </p:pic>
      <p:pic>
        <p:nvPicPr>
          <p:cNvPr id="463" name="Google Shape;463;p79"/>
          <p:cNvPicPr preferRelativeResize="0"/>
          <p:nvPr/>
        </p:nvPicPr>
        <p:blipFill rotWithShape="1">
          <a:blip r:embed="rId4">
            <a:alphaModFix/>
          </a:blip>
          <a:srcRect b="0" l="0" r="0" t="0"/>
          <a:stretch/>
        </p:blipFill>
        <p:spPr>
          <a:xfrm>
            <a:off x="11125200" y="5791200"/>
            <a:ext cx="139700" cy="139700"/>
          </a:xfrm>
          <a:prstGeom prst="rect">
            <a:avLst/>
          </a:prstGeom>
          <a:noFill/>
          <a:ln>
            <a:noFill/>
          </a:ln>
        </p:spPr>
      </p:pic>
      <p:sp>
        <p:nvSpPr>
          <p:cNvPr id="464" name="Google Shape;464;p79"/>
          <p:cNvSpPr/>
          <p:nvPr/>
        </p:nvSpPr>
        <p:spPr>
          <a:xfrm>
            <a:off x="1152750" y="2536275"/>
            <a:ext cx="9886500" cy="1389900"/>
          </a:xfrm>
          <a:prstGeom prst="rect">
            <a:avLst/>
          </a:prstGeom>
          <a:solidFill>
            <a:srgbClr val="3597C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1" lang="nl-BE" sz="5500">
                <a:solidFill>
                  <a:schemeClr val="lt1"/>
                </a:solidFill>
                <a:latin typeface="Roboto"/>
                <a:ea typeface="Roboto"/>
                <a:cs typeface="Roboto"/>
                <a:sym typeface="Roboto"/>
              </a:rPr>
              <a:t>Resultaten van de sessies</a:t>
            </a:r>
            <a:endParaRPr b="1" i="1" sz="5500" u="none" cap="none" strike="noStrike">
              <a:solidFill>
                <a:schemeClr val="lt1"/>
              </a:solidFill>
              <a:latin typeface="Roboto"/>
              <a:ea typeface="Roboto"/>
              <a:cs typeface="Roboto"/>
              <a:sym typeface="Roboto"/>
            </a:endParaRPr>
          </a:p>
        </p:txBody>
      </p:sp>
      <p:sp>
        <p:nvSpPr>
          <p:cNvPr id="465" name="Google Shape;465;p79"/>
          <p:cNvSpPr/>
          <p:nvPr/>
        </p:nvSpPr>
        <p:spPr>
          <a:xfrm>
            <a:off x="9829980" y="861606"/>
            <a:ext cx="143100" cy="143100"/>
          </a:xfrm>
          <a:prstGeom prst="ellipse">
            <a:avLst/>
          </a:prstGeom>
          <a:solidFill>
            <a:srgbClr val="E20E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66" name="Google Shape;466;p79"/>
          <p:cNvSpPr txBox="1"/>
          <p:nvPr/>
        </p:nvSpPr>
        <p:spPr>
          <a:xfrm>
            <a:off x="1600057" y="5746439"/>
            <a:ext cx="9144000" cy="1296000"/>
          </a:xfrm>
          <a:prstGeom prst="rect">
            <a:avLst/>
          </a:prstGeom>
          <a:noFill/>
          <a:ln>
            <a:noFill/>
          </a:ln>
        </p:spPr>
        <p:txBody>
          <a:bodyPr anchorCtr="1" anchor="ctr" bIns="45700" lIns="91425" spcFirstLastPara="1" rIns="91425" wrap="square" tIns="45700">
            <a:noAutofit/>
          </a:bodyPr>
          <a:lstStyle/>
          <a:p>
            <a:pPr indent="0" lvl="0" marL="0" rtl="0" algn="ctr">
              <a:spcBef>
                <a:spcPts val="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rPr lang="nl-BE" sz="1200">
                <a:solidFill>
                  <a:srgbClr val="000000"/>
                </a:solidFill>
                <a:latin typeface="Calibri"/>
                <a:ea typeface="Calibri"/>
                <a:cs typeface="Calibri"/>
                <a:sym typeface="Calibri"/>
              </a:rPr>
              <a:t>© </a:t>
            </a:r>
            <a:r>
              <a:rPr lang="nl-BE" sz="1100">
                <a:solidFill>
                  <a:srgbClr val="000000"/>
                </a:solidFill>
              </a:rPr>
              <a:t>2009 TELMA bvba - all rights reserved</a:t>
            </a:r>
            <a:endParaRPr sz="1100">
              <a:solidFill>
                <a:srgbClr val="000000"/>
              </a:solidFill>
            </a:endParaRPr>
          </a:p>
          <a:p>
            <a:pPr indent="0" lvl="0" marL="0" rtl="0" algn="ctr">
              <a:spcBef>
                <a:spcPts val="240"/>
              </a:spcBef>
              <a:spcAft>
                <a:spcPts val="0"/>
              </a:spcAft>
              <a:buNone/>
            </a:pPr>
            <a:r>
              <a:t/>
            </a:r>
            <a:endParaRPr sz="1200">
              <a:solidFill>
                <a:srgbClr val="000000"/>
              </a:solidFill>
              <a:latin typeface="Calibri"/>
              <a:ea typeface="Calibri"/>
              <a:cs typeface="Calibri"/>
              <a:sym typeface="Calibri"/>
            </a:endParaRPr>
          </a:p>
        </p:txBody>
      </p:sp>
      <p:pic>
        <p:nvPicPr>
          <p:cNvPr id="467" name="Google Shape;467;p79"/>
          <p:cNvPicPr preferRelativeResize="0"/>
          <p:nvPr/>
        </p:nvPicPr>
        <p:blipFill>
          <a:blip r:embed="rId5">
            <a:alphaModFix/>
          </a:blip>
          <a:stretch>
            <a:fillRect/>
          </a:stretch>
        </p:blipFill>
        <p:spPr>
          <a:xfrm>
            <a:off x="9434410" y="6016150"/>
            <a:ext cx="1542591" cy="709600"/>
          </a:xfrm>
          <a:prstGeom prst="rect">
            <a:avLst/>
          </a:prstGeom>
          <a:noFill/>
          <a:ln>
            <a:noFill/>
          </a:ln>
        </p:spPr>
      </p:pic>
      <p:pic>
        <p:nvPicPr>
          <p:cNvPr id="468" name="Google Shape;468;p79"/>
          <p:cNvPicPr preferRelativeResize="0"/>
          <p:nvPr/>
        </p:nvPicPr>
        <p:blipFill rotWithShape="1">
          <a:blip r:embed="rId6">
            <a:alphaModFix/>
          </a:blip>
          <a:srcRect b="0" l="0" r="0" t="0"/>
          <a:stretch/>
        </p:blipFill>
        <p:spPr>
          <a:xfrm>
            <a:off x="7680798" y="6067261"/>
            <a:ext cx="1465700" cy="6543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2" name="Shape 472"/>
        <p:cNvGrpSpPr/>
        <p:nvPr/>
      </p:nvGrpSpPr>
      <p:grpSpPr>
        <a:xfrm>
          <a:off x="0" y="0"/>
          <a:ext cx="0" cy="0"/>
          <a:chOff x="0" y="0"/>
          <a:chExt cx="0" cy="0"/>
        </a:xfrm>
      </p:grpSpPr>
      <p:graphicFrame>
        <p:nvGraphicFramePr>
          <p:cNvPr id="473" name="Google Shape;473;p80"/>
          <p:cNvGraphicFramePr/>
          <p:nvPr/>
        </p:nvGraphicFramePr>
        <p:xfrm>
          <a:off x="726800" y="1730250"/>
          <a:ext cx="3000000" cy="3000000"/>
        </p:xfrm>
        <a:graphic>
          <a:graphicData uri="http://schemas.openxmlformats.org/drawingml/2006/table">
            <a:tbl>
              <a:tblPr>
                <a:noFill/>
                <a:tableStyleId>{EC9E3438-C28D-4148-B7AD-AAD4D5179D1A}</a:tableStyleId>
              </a:tblPr>
              <a:tblGrid>
                <a:gridCol w="5097600"/>
                <a:gridCol w="5097600"/>
              </a:tblGrid>
              <a:tr h="2374350">
                <a:tc>
                  <a:txBody>
                    <a:bodyPr>
                      <a:noAutofit/>
                    </a:bodyPr>
                    <a:lstStyle/>
                    <a:p>
                      <a:pPr indent="0" lvl="0" marL="0" rtl="0" algn="ctr">
                        <a:spcBef>
                          <a:spcPts val="0"/>
                        </a:spcBef>
                        <a:spcAft>
                          <a:spcPts val="0"/>
                        </a:spcAft>
                        <a:buNone/>
                      </a:pPr>
                      <a:r>
                        <a:rPr lang="nl-BE" sz="3000">
                          <a:latin typeface="Roboto"/>
                          <a:ea typeface="Roboto"/>
                          <a:cs typeface="Roboto"/>
                          <a:sym typeface="Roboto"/>
                        </a:rPr>
                        <a:t>4 steden/gemeenten </a:t>
                      </a:r>
                      <a:endParaRPr sz="3000">
                        <a:latin typeface="Roboto"/>
                        <a:ea typeface="Roboto"/>
                        <a:cs typeface="Roboto"/>
                        <a:sym typeface="Roboto"/>
                      </a:endParaRPr>
                    </a:p>
                  </a:txBody>
                  <a:tcPr marT="121900" marB="121900" marR="121900" marL="121900" anchor="ctr">
                    <a:lnB cap="flat" cmpd="sng" w="9525">
                      <a:solidFill>
                        <a:srgbClr val="9E9E9E"/>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nl-BE" sz="3000">
                          <a:latin typeface="Roboto"/>
                          <a:ea typeface="Roboto"/>
                          <a:cs typeface="Roboto"/>
                          <a:sym typeface="Roboto"/>
                        </a:rPr>
                        <a:t>Ninove </a:t>
                      </a:r>
                      <a:endParaRPr sz="3000">
                        <a:latin typeface="Roboto"/>
                        <a:ea typeface="Roboto"/>
                        <a:cs typeface="Roboto"/>
                        <a:sym typeface="Roboto"/>
                      </a:endParaRPr>
                    </a:p>
                    <a:p>
                      <a:pPr indent="0" lvl="0" marL="0" rtl="0" algn="ctr">
                        <a:spcBef>
                          <a:spcPts val="0"/>
                        </a:spcBef>
                        <a:spcAft>
                          <a:spcPts val="0"/>
                        </a:spcAft>
                        <a:buNone/>
                      </a:pPr>
                      <a:r>
                        <a:rPr lang="nl-BE" sz="3000">
                          <a:latin typeface="Roboto"/>
                          <a:ea typeface="Roboto"/>
                          <a:cs typeface="Roboto"/>
                          <a:sym typeface="Roboto"/>
                        </a:rPr>
                        <a:t>Sint-Niklaas</a:t>
                      </a:r>
                      <a:endParaRPr sz="3000">
                        <a:latin typeface="Roboto"/>
                        <a:ea typeface="Roboto"/>
                        <a:cs typeface="Roboto"/>
                        <a:sym typeface="Roboto"/>
                      </a:endParaRPr>
                    </a:p>
                    <a:p>
                      <a:pPr indent="0" lvl="0" marL="0" rtl="0" algn="ctr">
                        <a:spcBef>
                          <a:spcPts val="0"/>
                        </a:spcBef>
                        <a:spcAft>
                          <a:spcPts val="0"/>
                        </a:spcAft>
                        <a:buNone/>
                      </a:pPr>
                      <a:r>
                        <a:rPr lang="nl-BE" sz="3000">
                          <a:latin typeface="Roboto"/>
                          <a:ea typeface="Roboto"/>
                          <a:cs typeface="Roboto"/>
                          <a:sym typeface="Roboto"/>
                        </a:rPr>
                        <a:t>Bornem </a:t>
                      </a:r>
                      <a:endParaRPr sz="3000">
                        <a:latin typeface="Roboto"/>
                        <a:ea typeface="Roboto"/>
                        <a:cs typeface="Roboto"/>
                        <a:sym typeface="Roboto"/>
                      </a:endParaRPr>
                    </a:p>
                    <a:p>
                      <a:pPr indent="0" lvl="0" marL="0" rtl="0" algn="ctr">
                        <a:spcBef>
                          <a:spcPts val="0"/>
                        </a:spcBef>
                        <a:spcAft>
                          <a:spcPts val="0"/>
                        </a:spcAft>
                        <a:buNone/>
                      </a:pPr>
                      <a:r>
                        <a:rPr lang="nl-BE" sz="3000">
                          <a:latin typeface="Roboto"/>
                          <a:ea typeface="Roboto"/>
                          <a:cs typeface="Roboto"/>
                          <a:sym typeface="Roboto"/>
                        </a:rPr>
                        <a:t>Diest</a:t>
                      </a:r>
                      <a:endParaRPr sz="3000">
                        <a:latin typeface="Roboto"/>
                        <a:ea typeface="Roboto"/>
                        <a:cs typeface="Roboto"/>
                        <a:sym typeface="Roboto"/>
                      </a:endParaRPr>
                    </a:p>
                  </a:txBody>
                  <a:tcPr marT="121900" marB="121900" marR="121900" marL="121900" anchor="ctr">
                    <a:lnB cap="flat" cmpd="sng" w="9525">
                      <a:solidFill>
                        <a:srgbClr val="9E9E9E"/>
                      </a:solidFill>
                      <a:prstDash val="solid"/>
                      <a:round/>
                      <a:headEnd len="sm" w="sm" type="none"/>
                      <a:tailEnd len="sm" w="sm" type="none"/>
                    </a:lnB>
                  </a:tcPr>
                </a:tc>
              </a:tr>
            </a:tbl>
          </a:graphicData>
        </a:graphic>
      </p:graphicFrame>
      <p:graphicFrame>
        <p:nvGraphicFramePr>
          <p:cNvPr id="474" name="Google Shape;474;p80"/>
          <p:cNvGraphicFramePr/>
          <p:nvPr/>
        </p:nvGraphicFramePr>
        <p:xfrm>
          <a:off x="726800" y="4652700"/>
          <a:ext cx="3000000" cy="3000000"/>
        </p:xfrm>
        <a:graphic>
          <a:graphicData uri="http://schemas.openxmlformats.org/drawingml/2006/table">
            <a:tbl>
              <a:tblPr>
                <a:noFill/>
                <a:tableStyleId>{EC9E3438-C28D-4148-B7AD-AAD4D5179D1A}</a:tableStyleId>
              </a:tblPr>
              <a:tblGrid>
                <a:gridCol w="5097600"/>
                <a:gridCol w="5097600"/>
              </a:tblGrid>
              <a:tr h="1009525">
                <a:tc>
                  <a:txBody>
                    <a:bodyPr>
                      <a:noAutofit/>
                    </a:bodyPr>
                    <a:lstStyle/>
                    <a:p>
                      <a:pPr indent="0" lvl="0" marL="0" rtl="0" algn="ctr">
                        <a:spcBef>
                          <a:spcPts val="0"/>
                        </a:spcBef>
                        <a:spcAft>
                          <a:spcPts val="0"/>
                        </a:spcAft>
                        <a:buNone/>
                      </a:pPr>
                      <a:r>
                        <a:rPr b="1" lang="nl-BE" sz="4000"/>
                        <a:t>1246 Deelnemers </a:t>
                      </a:r>
                      <a:endParaRPr b="1" sz="4000"/>
                    </a:p>
                  </a:txBody>
                  <a:tcPr marT="121900" marB="121900" marR="121900" marL="121900" anchor="ctr"/>
                </a:tc>
                <a:tc>
                  <a:txBody>
                    <a:bodyPr>
                      <a:noAutofit/>
                    </a:bodyPr>
                    <a:lstStyle/>
                    <a:p>
                      <a:pPr indent="0" lvl="0" marL="0" rtl="0" algn="ctr">
                        <a:spcBef>
                          <a:spcPts val="0"/>
                        </a:spcBef>
                        <a:spcAft>
                          <a:spcPts val="0"/>
                        </a:spcAft>
                        <a:buNone/>
                      </a:pPr>
                      <a:r>
                        <a:rPr b="1" lang="nl-BE" sz="4000"/>
                        <a:t>3738 Deelnemersuren </a:t>
                      </a:r>
                      <a:endParaRPr b="1" sz="4000"/>
                    </a:p>
                  </a:txBody>
                  <a:tcPr marT="121900" marB="121900" marR="121900" marL="121900" anchor="ctr"/>
                </a:tc>
              </a:tr>
            </a:tbl>
          </a:graphicData>
        </a:graphic>
      </p:graphicFrame>
      <p:sp>
        <p:nvSpPr>
          <p:cNvPr id="475" name="Google Shape;475;p80"/>
          <p:cNvSpPr txBox="1"/>
          <p:nvPr>
            <p:ph type="title"/>
          </p:nvPr>
        </p:nvSpPr>
        <p:spPr>
          <a:xfrm>
            <a:off x="316775" y="478392"/>
            <a:ext cx="11360700" cy="763500"/>
          </a:xfrm>
          <a:prstGeom prst="rect">
            <a:avLst/>
          </a:prstGeom>
          <a:solidFill>
            <a:srgbClr val="44AA7B"/>
          </a:solidFill>
        </p:spPr>
        <p:txBody>
          <a:bodyPr anchorCtr="0" anchor="ctr" bIns="121900" lIns="121900" spcFirstLastPara="1" rIns="121900" wrap="square" tIns="121900">
            <a:noAutofit/>
          </a:bodyPr>
          <a:lstStyle/>
          <a:p>
            <a:pPr indent="0" lvl="0" marL="0" rtl="0" algn="l">
              <a:spcBef>
                <a:spcPts val="0"/>
              </a:spcBef>
              <a:spcAft>
                <a:spcPts val="0"/>
              </a:spcAft>
              <a:buNone/>
            </a:pPr>
            <a:r>
              <a:rPr b="1" lang="nl-BE" sz="4000">
                <a:latin typeface="Roboto"/>
                <a:ea typeface="Roboto"/>
                <a:cs typeface="Roboto"/>
                <a:sym typeface="Roboto"/>
              </a:rPr>
              <a:t>In cijfers</a:t>
            </a:r>
            <a:r>
              <a:rPr lang="nl-BE"/>
              <a:t>  </a:t>
            </a:r>
            <a:endParaRPr/>
          </a:p>
        </p:txBody>
      </p:sp>
      <p:sp>
        <p:nvSpPr>
          <p:cNvPr id="476" name="Google Shape;476;p80"/>
          <p:cNvSpPr txBox="1"/>
          <p:nvPr/>
        </p:nvSpPr>
        <p:spPr>
          <a:xfrm>
            <a:off x="2138994" y="5866789"/>
            <a:ext cx="9144000" cy="1296000"/>
          </a:xfrm>
          <a:prstGeom prst="rect">
            <a:avLst/>
          </a:prstGeom>
          <a:noFill/>
          <a:ln>
            <a:noFill/>
          </a:ln>
        </p:spPr>
        <p:txBody>
          <a:bodyPr anchorCtr="1" anchor="ctr" bIns="45700" lIns="91425" spcFirstLastPara="1" rIns="91425" wrap="square" tIns="45700">
            <a:noAutofit/>
          </a:bodyPr>
          <a:lstStyle/>
          <a:p>
            <a:pPr indent="0" lvl="0" marL="0" rtl="0" algn="ctr">
              <a:spcBef>
                <a:spcPts val="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rPr lang="nl-BE" sz="1200">
                <a:solidFill>
                  <a:srgbClr val="000000"/>
                </a:solidFill>
                <a:latin typeface="Calibri"/>
                <a:ea typeface="Calibri"/>
                <a:cs typeface="Calibri"/>
                <a:sym typeface="Calibri"/>
              </a:rPr>
              <a:t>© </a:t>
            </a:r>
            <a:r>
              <a:rPr lang="nl-BE" sz="1100">
                <a:solidFill>
                  <a:srgbClr val="000000"/>
                </a:solidFill>
              </a:rPr>
              <a:t>2009 TELMA bvba - all rights reserved</a:t>
            </a:r>
            <a:endParaRPr sz="1100">
              <a:solidFill>
                <a:srgbClr val="000000"/>
              </a:solidFill>
            </a:endParaRPr>
          </a:p>
          <a:p>
            <a:pPr indent="0" lvl="0" marL="0" rtl="0" algn="ctr">
              <a:spcBef>
                <a:spcPts val="240"/>
              </a:spcBef>
              <a:spcAft>
                <a:spcPts val="0"/>
              </a:spcAft>
              <a:buNone/>
            </a:pPr>
            <a:r>
              <a:t/>
            </a:r>
            <a:endParaRPr sz="1200">
              <a:solidFill>
                <a:srgbClr val="000000"/>
              </a:solidFill>
              <a:latin typeface="Calibri"/>
              <a:ea typeface="Calibri"/>
              <a:cs typeface="Calibri"/>
              <a:sym typeface="Calibri"/>
            </a:endParaRPr>
          </a:p>
        </p:txBody>
      </p:sp>
      <p:pic>
        <p:nvPicPr>
          <p:cNvPr id="477" name="Google Shape;477;p80"/>
          <p:cNvPicPr preferRelativeResize="0"/>
          <p:nvPr/>
        </p:nvPicPr>
        <p:blipFill rotWithShape="1">
          <a:blip r:embed="rId3">
            <a:alphaModFix/>
          </a:blip>
          <a:srcRect b="0" l="0" r="0" t="0"/>
          <a:stretch/>
        </p:blipFill>
        <p:spPr>
          <a:xfrm>
            <a:off x="10421300" y="0"/>
            <a:ext cx="1770700" cy="1730249"/>
          </a:xfrm>
          <a:prstGeom prst="rect">
            <a:avLst/>
          </a:prstGeom>
          <a:noFill/>
          <a:ln>
            <a:noFill/>
          </a:ln>
        </p:spPr>
      </p:pic>
      <p:pic>
        <p:nvPicPr>
          <p:cNvPr id="478" name="Google Shape;478;p80"/>
          <p:cNvPicPr preferRelativeResize="0"/>
          <p:nvPr/>
        </p:nvPicPr>
        <p:blipFill rotWithShape="1">
          <a:blip r:embed="rId4">
            <a:alphaModFix/>
          </a:blip>
          <a:srcRect b="0" l="0" r="0" t="0"/>
          <a:stretch/>
        </p:blipFill>
        <p:spPr>
          <a:xfrm>
            <a:off x="10609991" y="939515"/>
            <a:ext cx="1447002" cy="646012"/>
          </a:xfrm>
          <a:prstGeom prst="rect">
            <a:avLst/>
          </a:prstGeom>
          <a:noFill/>
          <a:ln>
            <a:noFill/>
          </a:ln>
        </p:spPr>
      </p:pic>
      <p:pic>
        <p:nvPicPr>
          <p:cNvPr id="479" name="Google Shape;479;p80"/>
          <p:cNvPicPr preferRelativeResize="0"/>
          <p:nvPr/>
        </p:nvPicPr>
        <p:blipFill>
          <a:blip r:embed="rId5">
            <a:alphaModFix/>
          </a:blip>
          <a:stretch>
            <a:fillRect/>
          </a:stretch>
        </p:blipFill>
        <p:spPr>
          <a:xfrm>
            <a:off x="10526200" y="120470"/>
            <a:ext cx="1530784" cy="70417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3" name="Shape 483"/>
        <p:cNvGrpSpPr/>
        <p:nvPr/>
      </p:nvGrpSpPr>
      <p:grpSpPr>
        <a:xfrm>
          <a:off x="0" y="0"/>
          <a:ext cx="0" cy="0"/>
          <a:chOff x="0" y="0"/>
          <a:chExt cx="0" cy="0"/>
        </a:xfrm>
      </p:grpSpPr>
      <p:pic>
        <p:nvPicPr>
          <p:cNvPr id="484" name="Google Shape;484;p81" title="Ervaring Jeugddienst Sint Niklaas (Laura en Charlotte) Mayor@Your-Town®">
            <a:hlinkClick r:id="rId3"/>
          </p:cNvPr>
          <p:cNvPicPr preferRelativeResize="0"/>
          <p:nvPr/>
        </p:nvPicPr>
        <p:blipFill>
          <a:blip r:embed="rId4">
            <a:alphaModFix/>
          </a:blip>
          <a:stretch>
            <a:fillRect/>
          </a:stretch>
        </p:blipFill>
        <p:spPr>
          <a:xfrm>
            <a:off x="2616862" y="161650"/>
            <a:ext cx="7906925" cy="5930200"/>
          </a:xfrm>
          <a:prstGeom prst="rect">
            <a:avLst/>
          </a:prstGeom>
          <a:noFill/>
          <a:ln>
            <a:noFill/>
          </a:ln>
        </p:spPr>
      </p:pic>
      <p:sp>
        <p:nvSpPr>
          <p:cNvPr id="485" name="Google Shape;485;p81"/>
          <p:cNvSpPr txBox="1"/>
          <p:nvPr/>
        </p:nvSpPr>
        <p:spPr>
          <a:xfrm>
            <a:off x="2707950" y="6207175"/>
            <a:ext cx="6344100" cy="43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BE" sz="1800">
                <a:latin typeface="Roboto"/>
                <a:ea typeface="Roboto"/>
                <a:cs typeface="Roboto"/>
                <a:sym typeface="Roboto"/>
              </a:rPr>
              <a:t>Jeugddienst Sint-Niklaas (Laura en Charlotte)</a:t>
            </a:r>
            <a:endParaRPr sz="1800">
              <a:latin typeface="Roboto"/>
              <a:ea typeface="Roboto"/>
              <a:cs typeface="Roboto"/>
              <a:sym typeface="Roboto"/>
            </a:endParaRPr>
          </a:p>
        </p:txBody>
      </p:sp>
      <p:sp>
        <p:nvSpPr>
          <p:cNvPr id="486" name="Google Shape;486;p81"/>
          <p:cNvSpPr txBox="1"/>
          <p:nvPr/>
        </p:nvSpPr>
        <p:spPr>
          <a:xfrm>
            <a:off x="6101394" y="5866789"/>
            <a:ext cx="9144000" cy="1296000"/>
          </a:xfrm>
          <a:prstGeom prst="rect">
            <a:avLst/>
          </a:prstGeom>
          <a:noFill/>
          <a:ln>
            <a:noFill/>
          </a:ln>
        </p:spPr>
        <p:txBody>
          <a:bodyPr anchorCtr="1" anchor="ctr" bIns="45700" lIns="91425" spcFirstLastPara="1" rIns="91425" wrap="square" tIns="45700">
            <a:noAutofit/>
          </a:bodyPr>
          <a:lstStyle/>
          <a:p>
            <a:pPr indent="0" lvl="0" marL="0" rtl="0" algn="ctr">
              <a:spcBef>
                <a:spcPts val="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rPr lang="nl-BE" sz="1200">
                <a:solidFill>
                  <a:srgbClr val="000000"/>
                </a:solidFill>
                <a:latin typeface="Calibri"/>
                <a:ea typeface="Calibri"/>
                <a:cs typeface="Calibri"/>
                <a:sym typeface="Calibri"/>
              </a:rPr>
              <a:t>© </a:t>
            </a:r>
            <a:r>
              <a:rPr lang="nl-BE" sz="1100">
                <a:solidFill>
                  <a:srgbClr val="000000"/>
                </a:solidFill>
              </a:rPr>
              <a:t>2009 TELMA bvba - all rights reserved</a:t>
            </a:r>
            <a:endParaRPr sz="1100">
              <a:solidFill>
                <a:srgbClr val="000000"/>
              </a:solidFill>
            </a:endParaRPr>
          </a:p>
          <a:p>
            <a:pPr indent="0" lvl="0" marL="0" rtl="0" algn="ctr">
              <a:spcBef>
                <a:spcPts val="240"/>
              </a:spcBef>
              <a:spcAft>
                <a:spcPts val="0"/>
              </a:spcAft>
              <a:buNone/>
            </a:pPr>
            <a:r>
              <a:t/>
            </a:r>
            <a:endParaRPr sz="1200">
              <a:solidFill>
                <a:srgbClr val="000000"/>
              </a:solidFill>
              <a:latin typeface="Calibri"/>
              <a:ea typeface="Calibri"/>
              <a:cs typeface="Calibri"/>
              <a:sym typeface="Calibri"/>
            </a:endParaRPr>
          </a:p>
        </p:txBody>
      </p:sp>
      <p:pic>
        <p:nvPicPr>
          <p:cNvPr id="487" name="Google Shape;487;p81"/>
          <p:cNvPicPr preferRelativeResize="0"/>
          <p:nvPr/>
        </p:nvPicPr>
        <p:blipFill rotWithShape="1">
          <a:blip r:embed="rId5">
            <a:alphaModFix/>
          </a:blip>
          <a:srcRect b="0" l="0" r="0" t="0"/>
          <a:stretch/>
        </p:blipFill>
        <p:spPr>
          <a:xfrm>
            <a:off x="325796" y="5062825"/>
            <a:ext cx="1447005" cy="1680874"/>
          </a:xfrm>
          <a:prstGeom prst="rect">
            <a:avLst/>
          </a:prstGeom>
          <a:noFill/>
          <a:ln>
            <a:noFill/>
          </a:ln>
        </p:spPr>
      </p:pic>
      <p:pic>
        <p:nvPicPr>
          <p:cNvPr id="488" name="Google Shape;488;p81"/>
          <p:cNvPicPr preferRelativeResize="0"/>
          <p:nvPr/>
        </p:nvPicPr>
        <p:blipFill rotWithShape="1">
          <a:blip r:embed="rId6">
            <a:alphaModFix/>
          </a:blip>
          <a:srcRect b="0" l="0" r="0" t="0"/>
          <a:stretch/>
        </p:blipFill>
        <p:spPr>
          <a:xfrm>
            <a:off x="190791" y="6002340"/>
            <a:ext cx="1447002" cy="646012"/>
          </a:xfrm>
          <a:prstGeom prst="rect">
            <a:avLst/>
          </a:prstGeom>
          <a:noFill/>
          <a:ln>
            <a:noFill/>
          </a:ln>
        </p:spPr>
      </p:pic>
      <p:pic>
        <p:nvPicPr>
          <p:cNvPr id="489" name="Google Shape;489;p81"/>
          <p:cNvPicPr preferRelativeResize="0"/>
          <p:nvPr/>
        </p:nvPicPr>
        <p:blipFill>
          <a:blip r:embed="rId7">
            <a:alphaModFix/>
          </a:blip>
          <a:stretch>
            <a:fillRect/>
          </a:stretch>
        </p:blipFill>
        <p:spPr>
          <a:xfrm>
            <a:off x="107000" y="5183295"/>
            <a:ext cx="1530784" cy="704173"/>
          </a:xfrm>
          <a:prstGeom prst="rect">
            <a:avLst/>
          </a:prstGeom>
          <a:noFill/>
          <a:ln>
            <a:noFill/>
          </a:ln>
        </p:spPr>
      </p:pic>
      <p:sp>
        <p:nvSpPr>
          <p:cNvPr id="490" name="Google Shape;490;p81"/>
          <p:cNvSpPr/>
          <p:nvPr/>
        </p:nvSpPr>
        <p:spPr>
          <a:xfrm>
            <a:off x="482000" y="372675"/>
            <a:ext cx="5143500" cy="1296000"/>
          </a:xfrm>
          <a:prstGeom prst="rect">
            <a:avLst/>
          </a:prstGeom>
          <a:solidFill>
            <a:srgbClr val="3597C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lang="nl-BE" sz="5500" u="sng">
                <a:solidFill>
                  <a:schemeClr val="dk1"/>
                </a:solidFill>
                <a:latin typeface="Roboto"/>
                <a:ea typeface="Roboto"/>
                <a:cs typeface="Roboto"/>
                <a:sym typeface="Roboto"/>
                <a:hlinkClick r:id="rId8"/>
              </a:rPr>
              <a:t>Sint-Niklaas</a:t>
            </a:r>
            <a:endParaRPr b="1" sz="5500" u="none" cap="none" strike="noStrike">
              <a:solidFill>
                <a:schemeClr val="dk1"/>
              </a:solidFill>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494" name="Shape 494"/>
        <p:cNvGrpSpPr/>
        <p:nvPr/>
      </p:nvGrpSpPr>
      <p:grpSpPr>
        <a:xfrm>
          <a:off x="0" y="0"/>
          <a:ext cx="0" cy="0"/>
          <a:chOff x="0" y="0"/>
          <a:chExt cx="0" cy="0"/>
        </a:xfrm>
      </p:grpSpPr>
      <p:sp>
        <p:nvSpPr>
          <p:cNvPr id="495" name="Google Shape;495;p82"/>
          <p:cNvSpPr txBox="1"/>
          <p:nvPr>
            <p:ph type="title"/>
          </p:nvPr>
        </p:nvSpPr>
        <p:spPr>
          <a:xfrm>
            <a:off x="609600" y="274638"/>
            <a:ext cx="10972800" cy="114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82"/>
          <p:cNvSpPr txBox="1"/>
          <p:nvPr>
            <p:ph idx="1" type="body"/>
          </p:nvPr>
        </p:nvSpPr>
        <p:spPr>
          <a:xfrm>
            <a:off x="609600" y="1600200"/>
            <a:ext cx="10972800" cy="452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97" name="Google Shape;497;p82"/>
          <p:cNvPicPr preferRelativeResize="0"/>
          <p:nvPr/>
        </p:nvPicPr>
        <p:blipFill>
          <a:blip r:embed="rId3">
            <a:alphaModFix/>
          </a:blip>
          <a:stretch>
            <a:fillRect/>
          </a:stretch>
        </p:blipFill>
        <p:spPr>
          <a:xfrm>
            <a:off x="426117" y="0"/>
            <a:ext cx="5143499" cy="6857999"/>
          </a:xfrm>
          <a:prstGeom prst="rect">
            <a:avLst/>
          </a:prstGeom>
          <a:noFill/>
          <a:ln>
            <a:noFill/>
          </a:ln>
        </p:spPr>
      </p:pic>
      <p:pic>
        <p:nvPicPr>
          <p:cNvPr id="498" name="Google Shape;498;p82"/>
          <p:cNvPicPr preferRelativeResize="0"/>
          <p:nvPr/>
        </p:nvPicPr>
        <p:blipFill>
          <a:blip r:embed="rId4">
            <a:alphaModFix/>
          </a:blip>
          <a:stretch>
            <a:fillRect/>
          </a:stretch>
        </p:blipFill>
        <p:spPr>
          <a:xfrm>
            <a:off x="6678242" y="0"/>
            <a:ext cx="5143499" cy="6857999"/>
          </a:xfrm>
          <a:prstGeom prst="rect">
            <a:avLst/>
          </a:prstGeom>
          <a:noFill/>
          <a:ln>
            <a:noFill/>
          </a:ln>
        </p:spPr>
      </p:pic>
      <p:sp>
        <p:nvSpPr>
          <p:cNvPr id="499" name="Google Shape;499;p82"/>
          <p:cNvSpPr txBox="1"/>
          <p:nvPr/>
        </p:nvSpPr>
        <p:spPr>
          <a:xfrm>
            <a:off x="4882194" y="5790589"/>
            <a:ext cx="9144000" cy="1296000"/>
          </a:xfrm>
          <a:prstGeom prst="rect">
            <a:avLst/>
          </a:prstGeom>
          <a:noFill/>
          <a:ln>
            <a:noFill/>
          </a:ln>
        </p:spPr>
        <p:txBody>
          <a:bodyPr anchorCtr="1" anchor="ctr" bIns="45700" lIns="91425" spcFirstLastPara="1" rIns="91425" wrap="square" tIns="45700">
            <a:noAutofit/>
          </a:bodyPr>
          <a:lstStyle/>
          <a:p>
            <a:pPr indent="0" lvl="0" marL="0" rtl="0" algn="ctr">
              <a:spcBef>
                <a:spcPts val="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rPr lang="nl-BE" sz="1200">
                <a:solidFill>
                  <a:srgbClr val="000000"/>
                </a:solidFill>
                <a:highlight>
                  <a:srgbClr val="FFFFFF"/>
                </a:highlight>
                <a:latin typeface="Calibri"/>
                <a:ea typeface="Calibri"/>
                <a:cs typeface="Calibri"/>
                <a:sym typeface="Calibri"/>
              </a:rPr>
              <a:t>© </a:t>
            </a:r>
            <a:r>
              <a:rPr lang="nl-BE" sz="1100">
                <a:solidFill>
                  <a:srgbClr val="000000"/>
                </a:solidFill>
                <a:highlight>
                  <a:srgbClr val="FFFFFF"/>
                </a:highlight>
              </a:rPr>
              <a:t>2009 TELMA bvba - all rights reserved</a:t>
            </a:r>
            <a:endParaRPr sz="1100">
              <a:solidFill>
                <a:srgbClr val="000000"/>
              </a:solidFill>
              <a:highlight>
                <a:srgbClr val="FFFFFF"/>
              </a:highlight>
            </a:endParaRPr>
          </a:p>
          <a:p>
            <a:pPr indent="0" lvl="0" marL="0" rtl="0" algn="ctr">
              <a:spcBef>
                <a:spcPts val="240"/>
              </a:spcBef>
              <a:spcAft>
                <a:spcPts val="0"/>
              </a:spcAft>
              <a:buNone/>
            </a:pPr>
            <a:r>
              <a:t/>
            </a:r>
            <a:endParaRPr sz="1200">
              <a:solidFill>
                <a:srgbClr val="000000"/>
              </a:solidFill>
              <a:latin typeface="Calibri"/>
              <a:ea typeface="Calibri"/>
              <a:cs typeface="Calibri"/>
              <a:sym typeface="Calibri"/>
            </a:endParaRPr>
          </a:p>
        </p:txBody>
      </p:sp>
      <p:pic>
        <p:nvPicPr>
          <p:cNvPr id="500" name="Google Shape;500;p82"/>
          <p:cNvPicPr preferRelativeResize="0"/>
          <p:nvPr/>
        </p:nvPicPr>
        <p:blipFill rotWithShape="1">
          <a:blip r:embed="rId5">
            <a:alphaModFix/>
          </a:blip>
          <a:srcRect b="0" l="0" r="0" t="0"/>
          <a:stretch/>
        </p:blipFill>
        <p:spPr>
          <a:xfrm>
            <a:off x="249596" y="5215225"/>
            <a:ext cx="1447005" cy="1680874"/>
          </a:xfrm>
          <a:prstGeom prst="rect">
            <a:avLst/>
          </a:prstGeom>
          <a:noFill/>
          <a:ln>
            <a:noFill/>
          </a:ln>
        </p:spPr>
      </p:pic>
      <p:pic>
        <p:nvPicPr>
          <p:cNvPr id="501" name="Google Shape;501;p82"/>
          <p:cNvPicPr preferRelativeResize="0"/>
          <p:nvPr/>
        </p:nvPicPr>
        <p:blipFill rotWithShape="1">
          <a:blip r:embed="rId6">
            <a:alphaModFix/>
          </a:blip>
          <a:srcRect b="0" l="0" r="0" t="0"/>
          <a:stretch/>
        </p:blipFill>
        <p:spPr>
          <a:xfrm>
            <a:off x="114591" y="6154740"/>
            <a:ext cx="1447002" cy="646012"/>
          </a:xfrm>
          <a:prstGeom prst="rect">
            <a:avLst/>
          </a:prstGeom>
          <a:noFill/>
          <a:ln>
            <a:noFill/>
          </a:ln>
        </p:spPr>
      </p:pic>
      <p:pic>
        <p:nvPicPr>
          <p:cNvPr id="502" name="Google Shape;502;p82"/>
          <p:cNvPicPr preferRelativeResize="0"/>
          <p:nvPr/>
        </p:nvPicPr>
        <p:blipFill>
          <a:blip r:embed="rId7">
            <a:alphaModFix/>
          </a:blip>
          <a:stretch>
            <a:fillRect/>
          </a:stretch>
        </p:blipFill>
        <p:spPr>
          <a:xfrm>
            <a:off x="30800" y="5335695"/>
            <a:ext cx="1530784" cy="704173"/>
          </a:xfrm>
          <a:prstGeom prst="rect">
            <a:avLst/>
          </a:prstGeom>
          <a:noFill/>
          <a:ln>
            <a:noFill/>
          </a:ln>
        </p:spPr>
      </p:pic>
      <p:sp>
        <p:nvSpPr>
          <p:cNvPr id="503" name="Google Shape;503;p82"/>
          <p:cNvSpPr/>
          <p:nvPr/>
        </p:nvSpPr>
        <p:spPr>
          <a:xfrm>
            <a:off x="3524250" y="4858750"/>
            <a:ext cx="5143500" cy="1296000"/>
          </a:xfrm>
          <a:prstGeom prst="rect">
            <a:avLst/>
          </a:prstGeom>
          <a:solidFill>
            <a:srgbClr val="3597C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1" lang="nl-BE" sz="5500">
                <a:solidFill>
                  <a:schemeClr val="lt1"/>
                </a:solidFill>
                <a:latin typeface="Roboto"/>
                <a:ea typeface="Roboto"/>
                <a:cs typeface="Roboto"/>
                <a:sym typeface="Roboto"/>
              </a:rPr>
              <a:t>Ninove</a:t>
            </a:r>
            <a:endParaRPr b="1" i="1" sz="5500" u="none" cap="none" strike="noStrike">
              <a:solidFill>
                <a:schemeClr val="lt1"/>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7" name="Shape 507"/>
        <p:cNvGrpSpPr/>
        <p:nvPr/>
      </p:nvGrpSpPr>
      <p:grpSpPr>
        <a:xfrm>
          <a:off x="0" y="0"/>
          <a:ext cx="0" cy="0"/>
          <a:chOff x="0" y="0"/>
          <a:chExt cx="0" cy="0"/>
        </a:xfrm>
      </p:grpSpPr>
      <p:sp>
        <p:nvSpPr>
          <p:cNvPr id="508" name="Google Shape;508;p83"/>
          <p:cNvSpPr txBox="1"/>
          <p:nvPr>
            <p:ph idx="1" type="body"/>
          </p:nvPr>
        </p:nvSpPr>
        <p:spPr>
          <a:xfrm>
            <a:off x="609600" y="1566800"/>
            <a:ext cx="10972800" cy="45591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900"/>
              </a:spcBef>
              <a:spcAft>
                <a:spcPts val="0"/>
              </a:spcAft>
              <a:buClr>
                <a:schemeClr val="dk1"/>
              </a:buClr>
              <a:buSzPts val="4300"/>
              <a:buFont typeface="Arial"/>
              <a:buNone/>
            </a:pPr>
            <a:r>
              <a:rPr b="0" i="1" lang="nl-BE" sz="3000" u="none" cap="none" strike="noStrike">
                <a:solidFill>
                  <a:schemeClr val="dk1"/>
                </a:solidFill>
                <a:latin typeface="Calibri"/>
                <a:ea typeface="Calibri"/>
                <a:cs typeface="Calibri"/>
                <a:sym typeface="Calibri"/>
              </a:rPr>
              <a:t>“Ondanks het feit dat we als jeugddienst een jarenlange ervaring en gewoonte hebben in het organiseren van inspraak en participatie, biedt Mayor@Your-Town® ons toch een mogelijkheid om een </a:t>
            </a:r>
            <a:r>
              <a:rPr b="1" i="1" lang="nl-BE" sz="3000" u="none" cap="none" strike="noStrike">
                <a:solidFill>
                  <a:schemeClr val="dk1"/>
                </a:solidFill>
                <a:latin typeface="Calibri"/>
                <a:ea typeface="Calibri"/>
                <a:cs typeface="Calibri"/>
                <a:sym typeface="Calibri"/>
              </a:rPr>
              <a:t>moeilijk te bereiken groep, de 16 tot 18 jarigen, op een gepaste en diepgaande manier te bevragen</a:t>
            </a:r>
            <a:r>
              <a:rPr b="0" i="1" lang="nl-BE" sz="3000" u="none" cap="none" strike="noStrike">
                <a:solidFill>
                  <a:schemeClr val="dk1"/>
                </a:solidFill>
                <a:latin typeface="Calibri"/>
                <a:ea typeface="Calibri"/>
                <a:cs typeface="Calibri"/>
                <a:sym typeface="Calibri"/>
              </a:rPr>
              <a:t>.”</a:t>
            </a:r>
            <a:endParaRPr b="0" i="1" sz="3000" u="none" cap="none" strike="noStrike">
              <a:solidFill>
                <a:schemeClr val="dk1"/>
              </a:solidFill>
              <a:latin typeface="Verdana"/>
              <a:ea typeface="Verdana"/>
              <a:cs typeface="Verdana"/>
              <a:sym typeface="Verdana"/>
            </a:endParaRPr>
          </a:p>
          <a:p>
            <a:pPr indent="0" lvl="0" marL="0" marR="0" rtl="0" algn="l">
              <a:lnSpc>
                <a:spcPct val="100000"/>
              </a:lnSpc>
              <a:spcBef>
                <a:spcPts val="900"/>
              </a:spcBef>
              <a:spcAft>
                <a:spcPts val="0"/>
              </a:spcAft>
              <a:buClr>
                <a:schemeClr val="dk1"/>
              </a:buClr>
              <a:buSzPts val="4300"/>
              <a:buFont typeface="Arial"/>
              <a:buNone/>
            </a:pPr>
            <a:r>
              <a:rPr b="0" i="0" lang="nl-BE" sz="3000" u="none" cap="none" strike="noStrike">
                <a:solidFill>
                  <a:schemeClr val="dk1"/>
                </a:solidFill>
                <a:latin typeface="Calibri"/>
                <a:ea typeface="Calibri"/>
                <a:cs typeface="Calibri"/>
                <a:sym typeface="Calibri"/>
              </a:rPr>
              <a:t>- Jeugddienst Ninove </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900"/>
              </a:spcBef>
              <a:spcAft>
                <a:spcPts val="0"/>
              </a:spcAft>
              <a:buClr>
                <a:srgbClr val="000000"/>
              </a:buClr>
              <a:buSzPts val="1500"/>
              <a:buFont typeface="Arial"/>
              <a:buNone/>
            </a:pPr>
            <a:r>
              <a:t/>
            </a:r>
            <a:endParaRPr b="0" i="0" sz="2400" u="none" cap="none" strike="noStrike">
              <a:solidFill>
                <a:schemeClr val="dk1"/>
              </a:solidFill>
              <a:latin typeface="Calibri"/>
              <a:ea typeface="Calibri"/>
              <a:cs typeface="Calibri"/>
              <a:sym typeface="Calibri"/>
            </a:endParaRPr>
          </a:p>
        </p:txBody>
      </p:sp>
      <p:sp>
        <p:nvSpPr>
          <p:cNvPr id="509" name="Google Shape;509;p83"/>
          <p:cNvSpPr txBox="1"/>
          <p:nvPr/>
        </p:nvSpPr>
        <p:spPr>
          <a:xfrm>
            <a:off x="2138994" y="5561989"/>
            <a:ext cx="9144000" cy="1296000"/>
          </a:xfrm>
          <a:prstGeom prst="rect">
            <a:avLst/>
          </a:prstGeom>
          <a:noFill/>
          <a:ln>
            <a:noFill/>
          </a:ln>
        </p:spPr>
        <p:txBody>
          <a:bodyPr anchorCtr="1" anchor="ctr" bIns="45700" lIns="91425" spcFirstLastPara="1" rIns="91425" wrap="square" tIns="45700">
            <a:noAutofit/>
          </a:bodyPr>
          <a:lstStyle/>
          <a:p>
            <a:pPr indent="0" lvl="0" marL="0" rtl="0" algn="ctr">
              <a:spcBef>
                <a:spcPts val="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rPr lang="nl-BE" sz="1200">
                <a:solidFill>
                  <a:srgbClr val="000000"/>
                </a:solidFill>
                <a:latin typeface="Calibri"/>
                <a:ea typeface="Calibri"/>
                <a:cs typeface="Calibri"/>
                <a:sym typeface="Calibri"/>
              </a:rPr>
              <a:t>© </a:t>
            </a:r>
            <a:r>
              <a:rPr lang="nl-BE" sz="1100">
                <a:solidFill>
                  <a:srgbClr val="000000"/>
                </a:solidFill>
              </a:rPr>
              <a:t>2009 TELMA bvba - all rights reserved</a:t>
            </a:r>
            <a:endParaRPr sz="1100">
              <a:solidFill>
                <a:srgbClr val="000000"/>
              </a:solidFill>
            </a:endParaRPr>
          </a:p>
          <a:p>
            <a:pPr indent="0" lvl="0" marL="0" rtl="0" algn="ctr">
              <a:spcBef>
                <a:spcPts val="240"/>
              </a:spcBef>
              <a:spcAft>
                <a:spcPts val="0"/>
              </a:spcAft>
              <a:buNone/>
            </a:pPr>
            <a:r>
              <a:t/>
            </a:r>
            <a:endParaRPr sz="1200">
              <a:solidFill>
                <a:srgbClr val="000000"/>
              </a:solidFill>
              <a:latin typeface="Calibri"/>
              <a:ea typeface="Calibri"/>
              <a:cs typeface="Calibri"/>
              <a:sym typeface="Calibri"/>
            </a:endParaRPr>
          </a:p>
        </p:txBody>
      </p:sp>
      <p:pic>
        <p:nvPicPr>
          <p:cNvPr id="510" name="Google Shape;510;p83"/>
          <p:cNvPicPr preferRelativeResize="0"/>
          <p:nvPr/>
        </p:nvPicPr>
        <p:blipFill>
          <a:blip r:embed="rId3">
            <a:alphaModFix/>
          </a:blip>
          <a:stretch>
            <a:fillRect/>
          </a:stretch>
        </p:blipFill>
        <p:spPr>
          <a:xfrm>
            <a:off x="10545972" y="5988835"/>
            <a:ext cx="1461700" cy="672375"/>
          </a:xfrm>
          <a:prstGeom prst="rect">
            <a:avLst/>
          </a:prstGeom>
          <a:noFill/>
          <a:ln>
            <a:noFill/>
          </a:ln>
        </p:spPr>
      </p:pic>
      <p:pic>
        <p:nvPicPr>
          <p:cNvPr id="511" name="Google Shape;511;p83"/>
          <p:cNvPicPr preferRelativeResize="0"/>
          <p:nvPr/>
        </p:nvPicPr>
        <p:blipFill rotWithShape="1">
          <a:blip r:embed="rId4">
            <a:alphaModFix/>
          </a:blip>
          <a:srcRect b="0" l="0" r="0" t="0"/>
          <a:stretch/>
        </p:blipFill>
        <p:spPr>
          <a:xfrm>
            <a:off x="10545978" y="5138620"/>
            <a:ext cx="1461700" cy="65258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 name="Shape 302"/>
        <p:cNvGrpSpPr/>
        <p:nvPr/>
      </p:nvGrpSpPr>
      <p:grpSpPr>
        <a:xfrm>
          <a:off x="0" y="0"/>
          <a:ext cx="0" cy="0"/>
          <a:chOff x="0" y="0"/>
          <a:chExt cx="0" cy="0"/>
        </a:xfrm>
      </p:grpSpPr>
      <p:pic>
        <p:nvPicPr>
          <p:cNvPr id="303" name="Google Shape;303;p66"/>
          <p:cNvPicPr preferRelativeResize="0"/>
          <p:nvPr/>
        </p:nvPicPr>
        <p:blipFill rotWithShape="1">
          <a:blip r:embed="rId3">
            <a:alphaModFix/>
          </a:blip>
          <a:srcRect b="0" l="0" r="0" t="0"/>
          <a:stretch/>
        </p:blipFill>
        <p:spPr>
          <a:xfrm>
            <a:off x="11264900" y="5930900"/>
            <a:ext cx="927100" cy="927100"/>
          </a:xfrm>
          <a:prstGeom prst="rect">
            <a:avLst/>
          </a:prstGeom>
          <a:noFill/>
          <a:ln>
            <a:noFill/>
          </a:ln>
        </p:spPr>
      </p:pic>
      <p:pic>
        <p:nvPicPr>
          <p:cNvPr id="304" name="Google Shape;304;p66"/>
          <p:cNvPicPr preferRelativeResize="0"/>
          <p:nvPr/>
        </p:nvPicPr>
        <p:blipFill rotWithShape="1">
          <a:blip r:embed="rId4">
            <a:alphaModFix/>
          </a:blip>
          <a:srcRect b="0" l="0" r="0" t="0"/>
          <a:stretch/>
        </p:blipFill>
        <p:spPr>
          <a:xfrm>
            <a:off x="11125200" y="5791200"/>
            <a:ext cx="139700" cy="139700"/>
          </a:xfrm>
          <a:prstGeom prst="rect">
            <a:avLst/>
          </a:prstGeom>
          <a:noFill/>
          <a:ln>
            <a:noFill/>
          </a:ln>
        </p:spPr>
      </p:pic>
      <p:sp>
        <p:nvSpPr>
          <p:cNvPr id="305" name="Google Shape;305;p66"/>
          <p:cNvSpPr/>
          <p:nvPr/>
        </p:nvSpPr>
        <p:spPr>
          <a:xfrm>
            <a:off x="9829980" y="861606"/>
            <a:ext cx="143116" cy="143116"/>
          </a:xfrm>
          <a:prstGeom prst="ellipse">
            <a:avLst/>
          </a:prstGeom>
          <a:solidFill>
            <a:srgbClr val="E20E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6" name="Google Shape;306;p66"/>
          <p:cNvSpPr txBox="1"/>
          <p:nvPr/>
        </p:nvSpPr>
        <p:spPr>
          <a:xfrm>
            <a:off x="625712" y="5237907"/>
            <a:ext cx="2941500" cy="693000"/>
          </a:xfrm>
          <a:prstGeom prst="rect">
            <a:avLst/>
          </a:prstGeom>
          <a:noFill/>
          <a:ln>
            <a:noFill/>
          </a:ln>
        </p:spPr>
        <p:txBody>
          <a:bodyPr anchorCtr="0" anchor="t" bIns="45700" lIns="91425" spcFirstLastPara="1" rIns="91425" wrap="square" tIns="45700">
            <a:noAutofit/>
          </a:bodyPr>
          <a:lstStyle/>
          <a:p>
            <a:pPr indent="0" lvl="0" marL="0" marR="0" rtl="0" algn="ctr">
              <a:lnSpc>
                <a:spcPct val="115000"/>
              </a:lnSpc>
              <a:spcBef>
                <a:spcPts val="0"/>
              </a:spcBef>
              <a:spcAft>
                <a:spcPts val="0"/>
              </a:spcAft>
              <a:buClr>
                <a:schemeClr val="dk1"/>
              </a:buClr>
              <a:buSzPts val="3200"/>
              <a:buFont typeface="Arial"/>
              <a:buNone/>
            </a:pPr>
            <a:r>
              <a:rPr b="1" i="0" lang="nl-BE" sz="3200" u="none" cap="none" strike="noStrike">
                <a:solidFill>
                  <a:schemeClr val="dk1"/>
                </a:solidFill>
                <a:latin typeface="Calibri"/>
                <a:ea typeface="Calibri"/>
                <a:cs typeface="Calibri"/>
                <a:sym typeface="Calibri"/>
              </a:rPr>
              <a:t>SERIOUS</a:t>
            </a:r>
            <a:endParaRPr b="0" i="0" sz="3200" u="none" cap="none" strike="noStrike">
              <a:solidFill>
                <a:schemeClr val="dk1"/>
              </a:solidFill>
              <a:latin typeface="Calibri"/>
              <a:ea typeface="Calibri"/>
              <a:cs typeface="Calibri"/>
              <a:sym typeface="Calibri"/>
            </a:endParaRPr>
          </a:p>
          <a:p>
            <a:pPr indent="0" lvl="0" marL="0" marR="0" rtl="0" algn="ctr">
              <a:lnSpc>
                <a:spcPct val="115000"/>
              </a:lnSpc>
              <a:spcBef>
                <a:spcPts val="64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a:p>
            <a:pPr indent="0" lvl="0" marL="0" marR="0" rtl="0" algn="ctr">
              <a:lnSpc>
                <a:spcPct val="115000"/>
              </a:lnSpc>
              <a:spcBef>
                <a:spcPts val="640"/>
              </a:spcBef>
              <a:spcAft>
                <a:spcPts val="160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pic>
        <p:nvPicPr>
          <p:cNvPr descr="http://sug-platform.org/assets/images/icons/keypoints/heart.gif" id="307" name="Google Shape;307;p66"/>
          <p:cNvPicPr preferRelativeResize="0"/>
          <p:nvPr/>
        </p:nvPicPr>
        <p:blipFill rotWithShape="1">
          <a:blip r:embed="rId5">
            <a:alphaModFix/>
          </a:blip>
          <a:srcRect b="0" l="0" r="0" t="0"/>
          <a:stretch/>
        </p:blipFill>
        <p:spPr>
          <a:xfrm>
            <a:off x="1218915" y="3682854"/>
            <a:ext cx="1694622" cy="1617636"/>
          </a:xfrm>
          <a:prstGeom prst="rect">
            <a:avLst/>
          </a:prstGeom>
          <a:noFill/>
          <a:ln>
            <a:noFill/>
          </a:ln>
        </p:spPr>
      </p:pic>
      <p:pic>
        <p:nvPicPr>
          <p:cNvPr descr="http://sug-platform.org/assets/images/icons/keypoints/navigation.gif" id="308" name="Google Shape;308;p66"/>
          <p:cNvPicPr preferRelativeResize="0"/>
          <p:nvPr/>
        </p:nvPicPr>
        <p:blipFill rotWithShape="1">
          <a:blip r:embed="rId6">
            <a:alphaModFix/>
          </a:blip>
          <a:srcRect b="0" l="0" r="0" t="0"/>
          <a:stretch/>
        </p:blipFill>
        <p:spPr>
          <a:xfrm>
            <a:off x="5290179" y="3620257"/>
            <a:ext cx="1763742" cy="1617636"/>
          </a:xfrm>
          <a:prstGeom prst="rect">
            <a:avLst/>
          </a:prstGeom>
          <a:noFill/>
          <a:ln>
            <a:noFill/>
          </a:ln>
        </p:spPr>
      </p:pic>
      <p:sp>
        <p:nvSpPr>
          <p:cNvPr id="309" name="Google Shape;309;p66"/>
          <p:cNvSpPr txBox="1"/>
          <p:nvPr/>
        </p:nvSpPr>
        <p:spPr>
          <a:xfrm>
            <a:off x="4263310" y="4775602"/>
            <a:ext cx="3665400" cy="1617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Arial"/>
              <a:buNone/>
            </a:pPr>
            <a:r>
              <a:t/>
            </a:r>
            <a:endParaRPr b="1" i="0" sz="32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3200"/>
              <a:buFont typeface="Arial"/>
              <a:buNone/>
            </a:pPr>
            <a:r>
              <a:rPr b="1" i="0" lang="nl-BE" sz="3200" u="none" cap="none" strike="noStrike">
                <a:solidFill>
                  <a:schemeClr val="dk1"/>
                </a:solidFill>
                <a:latin typeface="Calibri"/>
                <a:ea typeface="Calibri"/>
                <a:cs typeface="Calibri"/>
                <a:sym typeface="Calibri"/>
              </a:rPr>
              <a:t>URBAN</a:t>
            </a:r>
            <a:endParaRPr b="0" i="0" sz="1400" u="none" cap="none" strike="noStrike">
              <a:solidFill>
                <a:srgbClr val="000000"/>
              </a:solidFill>
              <a:latin typeface="Arial"/>
              <a:ea typeface="Arial"/>
              <a:cs typeface="Arial"/>
              <a:sym typeface="Arial"/>
            </a:endParaRPr>
          </a:p>
        </p:txBody>
      </p:sp>
      <p:pic>
        <p:nvPicPr>
          <p:cNvPr descr="http://sug-platform.org/assets/images/icons/keypoints/technology.gif" id="310" name="Google Shape;310;p66"/>
          <p:cNvPicPr preferRelativeResize="0"/>
          <p:nvPr/>
        </p:nvPicPr>
        <p:blipFill rotWithShape="1">
          <a:blip r:embed="rId7">
            <a:alphaModFix/>
          </a:blip>
          <a:srcRect b="0" l="0" r="0" t="0"/>
          <a:stretch/>
        </p:blipFill>
        <p:spPr>
          <a:xfrm>
            <a:off x="9570278" y="3620252"/>
            <a:ext cx="1694622" cy="1617636"/>
          </a:xfrm>
          <a:prstGeom prst="rect">
            <a:avLst/>
          </a:prstGeom>
          <a:noFill/>
          <a:ln>
            <a:noFill/>
          </a:ln>
        </p:spPr>
      </p:pic>
      <p:sp>
        <p:nvSpPr>
          <p:cNvPr id="311" name="Google Shape;311;p66"/>
          <p:cNvSpPr txBox="1"/>
          <p:nvPr/>
        </p:nvSpPr>
        <p:spPr>
          <a:xfrm>
            <a:off x="8776902" y="5300505"/>
            <a:ext cx="3461100" cy="1121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Arial"/>
              <a:buNone/>
            </a:pPr>
            <a:r>
              <a:rPr b="1" i="0" lang="nl-BE" sz="3200" u="none" cap="none" strike="noStrike">
                <a:solidFill>
                  <a:schemeClr val="dk1"/>
                </a:solidFill>
                <a:latin typeface="Calibri"/>
                <a:ea typeface="Calibri"/>
                <a:cs typeface="Calibri"/>
                <a:sym typeface="Calibri"/>
              </a:rPr>
              <a:t>GAME</a:t>
            </a:r>
            <a:endParaRPr b="0" i="0" sz="3200" u="none" cap="none" strike="noStrike">
              <a:solidFill>
                <a:schemeClr val="dk1"/>
              </a:solidFill>
              <a:latin typeface="Calibri"/>
              <a:ea typeface="Calibri"/>
              <a:cs typeface="Calibri"/>
              <a:sym typeface="Calibri"/>
            </a:endParaRPr>
          </a:p>
          <a:p>
            <a:pPr indent="0" lvl="0" marL="0" marR="0" rtl="0" algn="ctr">
              <a:lnSpc>
                <a:spcPct val="100000"/>
              </a:lnSpc>
              <a:spcBef>
                <a:spcPts val="64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sp>
        <p:nvSpPr>
          <p:cNvPr id="312" name="Google Shape;312;p66"/>
          <p:cNvSpPr txBox="1"/>
          <p:nvPr/>
        </p:nvSpPr>
        <p:spPr>
          <a:xfrm>
            <a:off x="1600057" y="5746439"/>
            <a:ext cx="9144000" cy="1296000"/>
          </a:xfrm>
          <a:prstGeom prst="rect">
            <a:avLst/>
          </a:prstGeom>
          <a:noFill/>
          <a:ln>
            <a:noFill/>
          </a:ln>
        </p:spPr>
        <p:txBody>
          <a:bodyPr anchorCtr="1" anchor="ctr" bIns="45700" lIns="91425" spcFirstLastPara="1" rIns="91425" wrap="square" tIns="45700">
            <a:noAutofit/>
          </a:bodyPr>
          <a:lstStyle/>
          <a:p>
            <a:pPr indent="0" lvl="0" marL="0" rtl="0" algn="ctr">
              <a:spcBef>
                <a:spcPts val="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rPr lang="nl-BE" sz="1200">
                <a:solidFill>
                  <a:srgbClr val="000000"/>
                </a:solidFill>
                <a:latin typeface="Calibri"/>
                <a:ea typeface="Calibri"/>
                <a:cs typeface="Calibri"/>
                <a:sym typeface="Calibri"/>
              </a:rPr>
              <a:t>© </a:t>
            </a:r>
            <a:r>
              <a:rPr lang="nl-BE" sz="1100">
                <a:solidFill>
                  <a:srgbClr val="000000"/>
                </a:solidFill>
              </a:rPr>
              <a:t>2009 TELMA bvba - all rights reserved</a:t>
            </a:r>
            <a:endParaRPr sz="1100">
              <a:solidFill>
                <a:srgbClr val="000000"/>
              </a:solidFill>
            </a:endParaRPr>
          </a:p>
          <a:p>
            <a:pPr indent="0" lvl="0" marL="0" rtl="0" algn="ctr">
              <a:spcBef>
                <a:spcPts val="240"/>
              </a:spcBef>
              <a:spcAft>
                <a:spcPts val="0"/>
              </a:spcAft>
              <a:buNone/>
            </a:pPr>
            <a:r>
              <a:t/>
            </a:r>
            <a:endParaRPr sz="1200">
              <a:solidFill>
                <a:srgbClr val="000000"/>
              </a:solidFill>
              <a:latin typeface="Calibri"/>
              <a:ea typeface="Calibri"/>
              <a:cs typeface="Calibri"/>
              <a:sym typeface="Calibri"/>
            </a:endParaRPr>
          </a:p>
        </p:txBody>
      </p:sp>
      <p:pic>
        <p:nvPicPr>
          <p:cNvPr id="313" name="Google Shape;313;p66"/>
          <p:cNvPicPr preferRelativeResize="0"/>
          <p:nvPr/>
        </p:nvPicPr>
        <p:blipFill rotWithShape="1">
          <a:blip r:embed="rId8">
            <a:alphaModFix/>
          </a:blip>
          <a:srcRect b="0" l="0" r="0" t="0"/>
          <a:stretch/>
        </p:blipFill>
        <p:spPr>
          <a:xfrm>
            <a:off x="3915837" y="441575"/>
            <a:ext cx="4360326" cy="2743201"/>
          </a:xfrm>
          <a:prstGeom prst="rect">
            <a:avLst/>
          </a:prstGeom>
          <a:noFill/>
          <a:ln>
            <a:noFill/>
          </a:ln>
        </p:spPr>
      </p:pic>
      <p:pic>
        <p:nvPicPr>
          <p:cNvPr id="314" name="Google Shape;314;p66"/>
          <p:cNvPicPr preferRelativeResize="0"/>
          <p:nvPr/>
        </p:nvPicPr>
        <p:blipFill rotWithShape="1">
          <a:blip r:embed="rId9">
            <a:alphaModFix/>
          </a:blip>
          <a:srcRect b="0" l="0" r="0" t="0"/>
          <a:stretch/>
        </p:blipFill>
        <p:spPr>
          <a:xfrm>
            <a:off x="293649" y="0"/>
            <a:ext cx="1738352" cy="2019299"/>
          </a:xfrm>
          <a:prstGeom prst="rect">
            <a:avLst/>
          </a:prstGeom>
          <a:noFill/>
          <a:ln>
            <a:noFill/>
          </a:ln>
        </p:spPr>
      </p:pic>
      <p:pic>
        <p:nvPicPr>
          <p:cNvPr id="315" name="Google Shape;315;p66"/>
          <p:cNvPicPr preferRelativeResize="0"/>
          <p:nvPr/>
        </p:nvPicPr>
        <p:blipFill>
          <a:blip r:embed="rId10">
            <a:alphaModFix/>
          </a:blip>
          <a:stretch>
            <a:fillRect/>
          </a:stretch>
        </p:blipFill>
        <p:spPr>
          <a:xfrm>
            <a:off x="293647" y="1098573"/>
            <a:ext cx="1461700" cy="672375"/>
          </a:xfrm>
          <a:prstGeom prst="rect">
            <a:avLst/>
          </a:prstGeom>
          <a:noFill/>
          <a:ln>
            <a:noFill/>
          </a:ln>
        </p:spPr>
      </p:pic>
      <p:pic>
        <p:nvPicPr>
          <p:cNvPr id="316" name="Google Shape;316;p66"/>
          <p:cNvPicPr preferRelativeResize="0"/>
          <p:nvPr/>
        </p:nvPicPr>
        <p:blipFill rotWithShape="1">
          <a:blip r:embed="rId11">
            <a:alphaModFix/>
          </a:blip>
          <a:srcRect b="0" l="0" r="0" t="0"/>
          <a:stretch/>
        </p:blipFill>
        <p:spPr>
          <a:xfrm>
            <a:off x="293653" y="248357"/>
            <a:ext cx="1461700" cy="65258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5" name="Shape 515"/>
        <p:cNvGrpSpPr/>
        <p:nvPr/>
      </p:nvGrpSpPr>
      <p:grpSpPr>
        <a:xfrm>
          <a:off x="0" y="0"/>
          <a:ext cx="0" cy="0"/>
          <a:chOff x="0" y="0"/>
          <a:chExt cx="0" cy="0"/>
        </a:xfrm>
      </p:grpSpPr>
      <p:sp>
        <p:nvSpPr>
          <p:cNvPr id="516" name="Google Shape;516;p84"/>
          <p:cNvSpPr txBox="1"/>
          <p:nvPr/>
        </p:nvSpPr>
        <p:spPr>
          <a:xfrm>
            <a:off x="495400" y="432367"/>
            <a:ext cx="3873600" cy="533100"/>
          </a:xfrm>
          <a:prstGeom prst="rect">
            <a:avLst/>
          </a:prstGeom>
          <a:noFill/>
          <a:ln>
            <a:noFill/>
          </a:ln>
        </p:spPr>
        <p:txBody>
          <a:bodyPr anchorCtr="0" anchor="t" bIns="121900" lIns="121900" spcFirstLastPara="1" rIns="121900" wrap="square" tIns="121900">
            <a:noAutofit/>
          </a:bodyPr>
          <a:lstStyle/>
          <a:p>
            <a:pPr indent="0" lvl="0" marL="609600" rtl="0" algn="l">
              <a:spcBef>
                <a:spcPts val="0"/>
              </a:spcBef>
              <a:spcAft>
                <a:spcPts val="0"/>
              </a:spcAft>
              <a:buNone/>
            </a:pPr>
            <a:r>
              <a:t/>
            </a:r>
            <a:endParaRPr sz="1900"/>
          </a:p>
        </p:txBody>
      </p:sp>
      <p:pic>
        <p:nvPicPr>
          <p:cNvPr id="517" name="Google Shape;517;p84"/>
          <p:cNvPicPr preferRelativeResize="0"/>
          <p:nvPr/>
        </p:nvPicPr>
        <p:blipFill rotWithShape="1">
          <a:blip r:embed="rId3">
            <a:alphaModFix/>
          </a:blip>
          <a:srcRect b="0" l="5237" r="7768" t="0"/>
          <a:stretch/>
        </p:blipFill>
        <p:spPr>
          <a:xfrm>
            <a:off x="178200" y="523500"/>
            <a:ext cx="5469672" cy="4715248"/>
          </a:xfrm>
          <a:prstGeom prst="rect">
            <a:avLst/>
          </a:prstGeom>
          <a:noFill/>
          <a:ln>
            <a:noFill/>
          </a:ln>
        </p:spPr>
      </p:pic>
      <p:pic>
        <p:nvPicPr>
          <p:cNvPr id="518" name="Google Shape;518;p84"/>
          <p:cNvPicPr preferRelativeResize="0"/>
          <p:nvPr/>
        </p:nvPicPr>
        <p:blipFill>
          <a:blip r:embed="rId4">
            <a:alphaModFix/>
          </a:blip>
          <a:stretch>
            <a:fillRect/>
          </a:stretch>
        </p:blipFill>
        <p:spPr>
          <a:xfrm>
            <a:off x="5744700" y="523500"/>
            <a:ext cx="6286998" cy="4715248"/>
          </a:xfrm>
          <a:prstGeom prst="rect">
            <a:avLst/>
          </a:prstGeom>
          <a:noFill/>
          <a:ln>
            <a:noFill/>
          </a:ln>
        </p:spPr>
      </p:pic>
      <p:sp>
        <p:nvSpPr>
          <p:cNvPr id="519" name="Google Shape;519;p84"/>
          <p:cNvSpPr txBox="1"/>
          <p:nvPr/>
        </p:nvSpPr>
        <p:spPr>
          <a:xfrm>
            <a:off x="2138994" y="5561989"/>
            <a:ext cx="9144000" cy="1296000"/>
          </a:xfrm>
          <a:prstGeom prst="rect">
            <a:avLst/>
          </a:prstGeom>
          <a:noFill/>
          <a:ln>
            <a:noFill/>
          </a:ln>
        </p:spPr>
        <p:txBody>
          <a:bodyPr anchorCtr="1" anchor="ctr" bIns="45700" lIns="91425" spcFirstLastPara="1" rIns="91425" wrap="square" tIns="45700">
            <a:noAutofit/>
          </a:bodyPr>
          <a:lstStyle/>
          <a:p>
            <a:pPr indent="0" lvl="0" marL="0" rtl="0" algn="ctr">
              <a:spcBef>
                <a:spcPts val="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rPr lang="nl-BE" sz="1200">
                <a:solidFill>
                  <a:srgbClr val="000000"/>
                </a:solidFill>
                <a:latin typeface="Calibri"/>
                <a:ea typeface="Calibri"/>
                <a:cs typeface="Calibri"/>
                <a:sym typeface="Calibri"/>
              </a:rPr>
              <a:t>© </a:t>
            </a:r>
            <a:r>
              <a:rPr lang="nl-BE" sz="1100">
                <a:solidFill>
                  <a:srgbClr val="000000"/>
                </a:solidFill>
              </a:rPr>
              <a:t>2009 TELMA bvba - all rights reserved</a:t>
            </a:r>
            <a:endParaRPr sz="1100">
              <a:solidFill>
                <a:srgbClr val="000000"/>
              </a:solidFill>
            </a:endParaRPr>
          </a:p>
          <a:p>
            <a:pPr indent="0" lvl="0" marL="0" rtl="0" algn="ctr">
              <a:spcBef>
                <a:spcPts val="240"/>
              </a:spcBef>
              <a:spcAft>
                <a:spcPts val="0"/>
              </a:spcAft>
              <a:buNone/>
            </a:pPr>
            <a:r>
              <a:t/>
            </a:r>
            <a:endParaRPr sz="1200">
              <a:solidFill>
                <a:srgbClr val="000000"/>
              </a:solidFill>
              <a:latin typeface="Calibri"/>
              <a:ea typeface="Calibri"/>
              <a:cs typeface="Calibri"/>
              <a:sym typeface="Calibri"/>
            </a:endParaRPr>
          </a:p>
        </p:txBody>
      </p:sp>
      <p:pic>
        <p:nvPicPr>
          <p:cNvPr id="520" name="Google Shape;520;p84"/>
          <p:cNvPicPr preferRelativeResize="0"/>
          <p:nvPr/>
        </p:nvPicPr>
        <p:blipFill>
          <a:blip r:embed="rId5">
            <a:alphaModFix/>
          </a:blip>
          <a:stretch>
            <a:fillRect/>
          </a:stretch>
        </p:blipFill>
        <p:spPr>
          <a:xfrm>
            <a:off x="10425010" y="5939950"/>
            <a:ext cx="1542591" cy="709600"/>
          </a:xfrm>
          <a:prstGeom prst="rect">
            <a:avLst/>
          </a:prstGeom>
          <a:noFill/>
          <a:ln>
            <a:noFill/>
          </a:ln>
        </p:spPr>
      </p:pic>
      <p:pic>
        <p:nvPicPr>
          <p:cNvPr id="521" name="Google Shape;521;p84"/>
          <p:cNvPicPr preferRelativeResize="0"/>
          <p:nvPr/>
        </p:nvPicPr>
        <p:blipFill rotWithShape="1">
          <a:blip r:embed="rId6">
            <a:alphaModFix/>
          </a:blip>
          <a:srcRect b="0" l="0" r="0" t="0"/>
          <a:stretch/>
        </p:blipFill>
        <p:spPr>
          <a:xfrm>
            <a:off x="8671398" y="5991061"/>
            <a:ext cx="1465700" cy="654375"/>
          </a:xfrm>
          <a:prstGeom prst="rect">
            <a:avLst/>
          </a:prstGeom>
          <a:noFill/>
          <a:ln>
            <a:noFill/>
          </a:ln>
        </p:spPr>
      </p:pic>
      <p:sp>
        <p:nvSpPr>
          <p:cNvPr id="522" name="Google Shape;522;p84"/>
          <p:cNvSpPr/>
          <p:nvPr/>
        </p:nvSpPr>
        <p:spPr>
          <a:xfrm>
            <a:off x="601188" y="4695050"/>
            <a:ext cx="5143500" cy="1296000"/>
          </a:xfrm>
          <a:prstGeom prst="rect">
            <a:avLst/>
          </a:prstGeom>
          <a:solidFill>
            <a:srgbClr val="3597C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1" lang="nl-BE" sz="5500">
                <a:solidFill>
                  <a:schemeClr val="lt1"/>
                </a:solidFill>
                <a:latin typeface="Roboto"/>
                <a:ea typeface="Roboto"/>
                <a:cs typeface="Roboto"/>
                <a:sym typeface="Roboto"/>
              </a:rPr>
              <a:t>Bornem</a:t>
            </a:r>
            <a:endParaRPr b="1" i="1" sz="5500" u="none" cap="none" strike="noStrike">
              <a:solidFill>
                <a:schemeClr val="lt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7"/>
                                        </p:tgtEl>
                                        <p:attrNameLst>
                                          <p:attrName>style.visibility</p:attrName>
                                        </p:attrNameLst>
                                      </p:cBhvr>
                                      <p:to>
                                        <p:strVal val="visible"/>
                                      </p:to>
                                    </p:set>
                                    <p:animEffect filter="fade" transition="in">
                                      <p:cBhvr>
                                        <p:cTn dur="1000"/>
                                        <p:tgtEl>
                                          <p:spTgt spid="5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6" name="Shape 526"/>
        <p:cNvGrpSpPr/>
        <p:nvPr/>
      </p:nvGrpSpPr>
      <p:grpSpPr>
        <a:xfrm>
          <a:off x="0" y="0"/>
          <a:ext cx="0" cy="0"/>
          <a:chOff x="0" y="0"/>
          <a:chExt cx="0" cy="0"/>
        </a:xfrm>
      </p:grpSpPr>
      <p:sp>
        <p:nvSpPr>
          <p:cNvPr id="527" name="Google Shape;527;p85"/>
          <p:cNvSpPr txBox="1"/>
          <p:nvPr>
            <p:ph idx="1" type="body"/>
          </p:nvPr>
        </p:nvSpPr>
        <p:spPr>
          <a:xfrm>
            <a:off x="688675" y="868950"/>
            <a:ext cx="10972800" cy="45261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900"/>
              </a:spcBef>
              <a:spcAft>
                <a:spcPts val="0"/>
              </a:spcAft>
              <a:buNone/>
            </a:pPr>
            <a:r>
              <a:rPr i="1" lang="nl-BE" sz="2800"/>
              <a:t>“[De jongeren zijn]</a:t>
            </a:r>
            <a:r>
              <a:rPr b="0" i="1" lang="nl-BE" sz="2800" u="none" cap="none" strike="noStrike">
                <a:solidFill>
                  <a:schemeClr val="dk1"/>
                </a:solidFill>
                <a:latin typeface="Calibri"/>
                <a:ea typeface="Calibri"/>
                <a:cs typeface="Calibri"/>
                <a:sym typeface="Calibri"/>
              </a:rPr>
              <a:t> </a:t>
            </a:r>
            <a:r>
              <a:rPr b="1" i="1" lang="nl-BE" sz="2800" u="none" cap="none" strike="noStrike">
                <a:solidFill>
                  <a:schemeClr val="dk1"/>
                </a:solidFill>
                <a:latin typeface="Calibri"/>
                <a:ea typeface="Calibri"/>
                <a:cs typeface="Calibri"/>
                <a:sym typeface="Calibri"/>
              </a:rPr>
              <a:t>gemotiveerd om in de toekomst verder te participeren.</a:t>
            </a:r>
            <a:r>
              <a:rPr b="1" i="1" lang="nl-BE" sz="2800"/>
              <a:t>”</a:t>
            </a:r>
            <a:r>
              <a:rPr b="0" i="1" lang="nl-BE" sz="2800" u="none" cap="none" strike="noStrike">
                <a:solidFill>
                  <a:schemeClr val="dk1"/>
                </a:solidFill>
                <a:latin typeface="Calibri"/>
                <a:ea typeface="Calibri"/>
                <a:cs typeface="Calibri"/>
                <a:sym typeface="Calibri"/>
              </a:rPr>
              <a:t> </a:t>
            </a:r>
            <a:endParaRPr i="1" sz="2800"/>
          </a:p>
          <a:p>
            <a:pPr indent="0" lvl="0" marL="0" marR="0" rtl="0" algn="l">
              <a:lnSpc>
                <a:spcPct val="115000"/>
              </a:lnSpc>
              <a:spcBef>
                <a:spcPts val="900"/>
              </a:spcBef>
              <a:spcAft>
                <a:spcPts val="0"/>
              </a:spcAft>
              <a:buNone/>
            </a:pPr>
            <a:r>
              <a:rPr i="1" lang="nl-BE" sz="2800"/>
              <a:t>“(...) Deze</a:t>
            </a:r>
            <a:r>
              <a:rPr b="0" i="1" lang="nl-BE" sz="2800" u="none" cap="none" strike="noStrike">
                <a:solidFill>
                  <a:schemeClr val="dk1"/>
                </a:solidFill>
                <a:latin typeface="Calibri"/>
                <a:ea typeface="Calibri"/>
                <a:cs typeface="Calibri"/>
                <a:sym typeface="Calibri"/>
              </a:rPr>
              <a:t> dynamische vorm van bevraging levert een </a:t>
            </a:r>
            <a:r>
              <a:rPr b="1" i="1" lang="nl-BE" sz="2800" u="none" cap="none" strike="noStrike">
                <a:solidFill>
                  <a:schemeClr val="dk1"/>
                </a:solidFill>
                <a:latin typeface="Calibri"/>
                <a:ea typeface="Calibri"/>
                <a:cs typeface="Calibri"/>
                <a:sym typeface="Calibri"/>
              </a:rPr>
              <a:t>schat van informatie</a:t>
            </a:r>
            <a:r>
              <a:rPr b="0" i="1" lang="nl-BE" sz="2800" u="none" cap="none" strike="noStrike">
                <a:solidFill>
                  <a:schemeClr val="dk1"/>
                </a:solidFill>
                <a:latin typeface="Calibri"/>
                <a:ea typeface="Calibri"/>
                <a:cs typeface="Calibri"/>
                <a:sym typeface="Calibri"/>
              </a:rPr>
              <a:t> op.</a:t>
            </a:r>
            <a:r>
              <a:rPr i="1" lang="nl-BE" sz="2800"/>
              <a:t>”</a:t>
            </a:r>
            <a:endParaRPr b="0" i="1" sz="2800" u="none" cap="none" strike="noStrike">
              <a:solidFill>
                <a:schemeClr val="dk1"/>
              </a:solidFill>
              <a:latin typeface="Calibri"/>
              <a:ea typeface="Calibri"/>
              <a:cs typeface="Calibri"/>
              <a:sym typeface="Calibri"/>
            </a:endParaRPr>
          </a:p>
          <a:p>
            <a:pPr indent="-482600" lvl="0" marL="609600" marR="0" rtl="0" algn="l">
              <a:lnSpc>
                <a:spcPct val="115000"/>
              </a:lnSpc>
              <a:spcBef>
                <a:spcPts val="900"/>
              </a:spcBef>
              <a:spcAft>
                <a:spcPts val="0"/>
              </a:spcAft>
              <a:buClr>
                <a:schemeClr val="dk1"/>
              </a:buClr>
              <a:buSzPts val="2800"/>
              <a:buFont typeface="Arial"/>
              <a:buChar char="-"/>
            </a:pPr>
            <a:r>
              <a:rPr b="0" i="0" lang="nl-BE" sz="2800" u="none" cap="none" strike="noStrike">
                <a:solidFill>
                  <a:schemeClr val="dk1"/>
                </a:solidFill>
                <a:latin typeface="Calibri"/>
                <a:ea typeface="Calibri"/>
                <a:cs typeface="Calibri"/>
                <a:sym typeface="Calibri"/>
              </a:rPr>
              <a:t>Jeugddienst Bornem </a:t>
            </a:r>
            <a:endParaRPr b="0" i="0" sz="2800" u="none" cap="none" strike="noStrike">
              <a:solidFill>
                <a:schemeClr val="dk1"/>
              </a:solidFill>
              <a:latin typeface="Calibri"/>
              <a:ea typeface="Calibri"/>
              <a:cs typeface="Calibri"/>
              <a:sym typeface="Calibri"/>
            </a:endParaRPr>
          </a:p>
          <a:p>
            <a:pPr indent="-190500" lvl="0" marL="457200" marR="0" rtl="0" algn="l">
              <a:lnSpc>
                <a:spcPct val="115000"/>
              </a:lnSpc>
              <a:spcBef>
                <a:spcPts val="900"/>
              </a:spcBef>
              <a:spcAft>
                <a:spcPts val="0"/>
              </a:spcAft>
              <a:buClr>
                <a:schemeClr val="dk1"/>
              </a:buClr>
              <a:buSzPts val="4300"/>
              <a:buFont typeface="Arial"/>
              <a:buNone/>
            </a:pPr>
            <a:r>
              <a:t/>
            </a:r>
            <a:endParaRPr b="0" i="0" sz="4300" u="none" cap="none" strike="noStrike">
              <a:solidFill>
                <a:schemeClr val="dk1"/>
              </a:solidFill>
              <a:latin typeface="Calibri"/>
              <a:ea typeface="Calibri"/>
              <a:cs typeface="Calibri"/>
              <a:sym typeface="Calibri"/>
            </a:endParaRPr>
          </a:p>
        </p:txBody>
      </p:sp>
      <p:sp>
        <p:nvSpPr>
          <p:cNvPr id="528" name="Google Shape;528;p85"/>
          <p:cNvSpPr txBox="1"/>
          <p:nvPr/>
        </p:nvSpPr>
        <p:spPr>
          <a:xfrm>
            <a:off x="6198072" y="6314092"/>
            <a:ext cx="3567900" cy="347100"/>
          </a:xfrm>
          <a:prstGeom prst="rect">
            <a:avLst/>
          </a:prstGeom>
          <a:noFill/>
          <a:ln>
            <a:noFill/>
          </a:ln>
        </p:spPr>
        <p:txBody>
          <a:bodyPr anchorCtr="1" anchor="ctr" bIns="45700" lIns="91425" spcFirstLastPara="1" rIns="91425" wrap="square" tIns="45700">
            <a:noAutofit/>
          </a:bodyPr>
          <a:lstStyle/>
          <a:p>
            <a:pPr indent="0" lvl="0" marL="0" rtl="0" algn="ctr">
              <a:spcBef>
                <a:spcPts val="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rPr lang="nl-BE" sz="1200">
                <a:solidFill>
                  <a:srgbClr val="000000"/>
                </a:solidFill>
                <a:latin typeface="Calibri"/>
                <a:ea typeface="Calibri"/>
                <a:cs typeface="Calibri"/>
                <a:sym typeface="Calibri"/>
              </a:rPr>
              <a:t>© </a:t>
            </a:r>
            <a:r>
              <a:rPr lang="nl-BE" sz="1100">
                <a:solidFill>
                  <a:srgbClr val="000000"/>
                </a:solidFill>
              </a:rPr>
              <a:t>2009 TELMA bvba - all rights reserved</a:t>
            </a:r>
            <a:endParaRPr sz="1100">
              <a:solidFill>
                <a:srgbClr val="000000"/>
              </a:solidFill>
            </a:endParaRPr>
          </a:p>
          <a:p>
            <a:pPr indent="0" lvl="0" marL="0" rtl="0" algn="ctr">
              <a:spcBef>
                <a:spcPts val="240"/>
              </a:spcBef>
              <a:spcAft>
                <a:spcPts val="0"/>
              </a:spcAft>
              <a:buNone/>
            </a:pPr>
            <a:r>
              <a:t/>
            </a:r>
            <a:endParaRPr sz="1200">
              <a:solidFill>
                <a:srgbClr val="000000"/>
              </a:solidFill>
              <a:latin typeface="Calibri"/>
              <a:ea typeface="Calibri"/>
              <a:cs typeface="Calibri"/>
              <a:sym typeface="Calibri"/>
            </a:endParaRPr>
          </a:p>
        </p:txBody>
      </p:sp>
      <p:pic>
        <p:nvPicPr>
          <p:cNvPr id="529" name="Google Shape;529;p85"/>
          <p:cNvPicPr preferRelativeResize="0"/>
          <p:nvPr/>
        </p:nvPicPr>
        <p:blipFill>
          <a:blip r:embed="rId3">
            <a:alphaModFix/>
          </a:blip>
          <a:stretch>
            <a:fillRect/>
          </a:stretch>
        </p:blipFill>
        <p:spPr>
          <a:xfrm>
            <a:off x="10545972" y="5988835"/>
            <a:ext cx="1461700" cy="672375"/>
          </a:xfrm>
          <a:prstGeom prst="rect">
            <a:avLst/>
          </a:prstGeom>
          <a:noFill/>
          <a:ln>
            <a:noFill/>
          </a:ln>
        </p:spPr>
      </p:pic>
      <p:pic>
        <p:nvPicPr>
          <p:cNvPr id="530" name="Google Shape;530;p85"/>
          <p:cNvPicPr preferRelativeResize="0"/>
          <p:nvPr/>
        </p:nvPicPr>
        <p:blipFill rotWithShape="1">
          <a:blip r:embed="rId4">
            <a:alphaModFix/>
          </a:blip>
          <a:srcRect b="0" l="0" r="0" t="0"/>
          <a:stretch/>
        </p:blipFill>
        <p:spPr>
          <a:xfrm>
            <a:off x="10545978" y="5138620"/>
            <a:ext cx="1461700" cy="652580"/>
          </a:xfrm>
          <a:prstGeom prst="rect">
            <a:avLst/>
          </a:prstGeom>
          <a:noFill/>
          <a:ln>
            <a:noFill/>
          </a:ln>
        </p:spPr>
      </p:pic>
      <p:pic>
        <p:nvPicPr>
          <p:cNvPr id="531" name="Google Shape;531;p85"/>
          <p:cNvPicPr preferRelativeResize="0"/>
          <p:nvPr/>
        </p:nvPicPr>
        <p:blipFill>
          <a:blip r:embed="rId5">
            <a:alphaModFix/>
          </a:blip>
          <a:stretch>
            <a:fillRect/>
          </a:stretch>
        </p:blipFill>
        <p:spPr>
          <a:xfrm>
            <a:off x="5361244" y="3571851"/>
            <a:ext cx="3805249" cy="168116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535" name="Shape 535"/>
        <p:cNvGrpSpPr/>
        <p:nvPr/>
      </p:nvGrpSpPr>
      <p:grpSpPr>
        <a:xfrm>
          <a:off x="0" y="0"/>
          <a:ext cx="0" cy="0"/>
          <a:chOff x="0" y="0"/>
          <a:chExt cx="0" cy="0"/>
        </a:xfrm>
      </p:grpSpPr>
      <p:sp>
        <p:nvSpPr>
          <p:cNvPr id="536" name="Google Shape;536;p86"/>
          <p:cNvSpPr txBox="1"/>
          <p:nvPr>
            <p:ph idx="1" type="body"/>
          </p:nvPr>
        </p:nvSpPr>
        <p:spPr>
          <a:xfrm>
            <a:off x="609600" y="1600200"/>
            <a:ext cx="10972800" cy="452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37" name="Google Shape;537;p86"/>
          <p:cNvPicPr preferRelativeResize="0"/>
          <p:nvPr/>
        </p:nvPicPr>
        <p:blipFill>
          <a:blip r:embed="rId3">
            <a:alphaModFix/>
          </a:blip>
          <a:stretch>
            <a:fillRect/>
          </a:stretch>
        </p:blipFill>
        <p:spPr>
          <a:xfrm>
            <a:off x="6831577" y="293625"/>
            <a:ext cx="5169301" cy="5578426"/>
          </a:xfrm>
          <a:prstGeom prst="rect">
            <a:avLst/>
          </a:prstGeom>
          <a:noFill/>
          <a:ln>
            <a:noFill/>
          </a:ln>
        </p:spPr>
      </p:pic>
      <p:pic>
        <p:nvPicPr>
          <p:cNvPr id="538" name="Google Shape;538;p86"/>
          <p:cNvPicPr preferRelativeResize="0"/>
          <p:nvPr/>
        </p:nvPicPr>
        <p:blipFill>
          <a:blip r:embed="rId4">
            <a:alphaModFix/>
          </a:blip>
          <a:stretch>
            <a:fillRect/>
          </a:stretch>
        </p:blipFill>
        <p:spPr>
          <a:xfrm>
            <a:off x="11" y="587250"/>
            <a:ext cx="6654888" cy="4991166"/>
          </a:xfrm>
          <a:prstGeom prst="rect">
            <a:avLst/>
          </a:prstGeom>
          <a:noFill/>
          <a:ln>
            <a:noFill/>
          </a:ln>
        </p:spPr>
      </p:pic>
      <p:sp>
        <p:nvSpPr>
          <p:cNvPr id="539" name="Google Shape;539;p86"/>
          <p:cNvSpPr txBox="1"/>
          <p:nvPr/>
        </p:nvSpPr>
        <p:spPr>
          <a:xfrm>
            <a:off x="2138994" y="5561989"/>
            <a:ext cx="9144000" cy="1296000"/>
          </a:xfrm>
          <a:prstGeom prst="rect">
            <a:avLst/>
          </a:prstGeom>
          <a:noFill/>
          <a:ln>
            <a:noFill/>
          </a:ln>
        </p:spPr>
        <p:txBody>
          <a:bodyPr anchorCtr="1" anchor="ctr" bIns="45700" lIns="91425" spcFirstLastPara="1" rIns="91425" wrap="square" tIns="45700">
            <a:noAutofit/>
          </a:bodyPr>
          <a:lstStyle/>
          <a:p>
            <a:pPr indent="0" lvl="0" marL="0" rtl="0" algn="ctr">
              <a:spcBef>
                <a:spcPts val="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rPr lang="nl-BE" sz="1200">
                <a:solidFill>
                  <a:srgbClr val="000000"/>
                </a:solidFill>
                <a:latin typeface="Calibri"/>
                <a:ea typeface="Calibri"/>
                <a:cs typeface="Calibri"/>
                <a:sym typeface="Calibri"/>
              </a:rPr>
              <a:t>© </a:t>
            </a:r>
            <a:r>
              <a:rPr lang="nl-BE" sz="1100">
                <a:solidFill>
                  <a:srgbClr val="000000"/>
                </a:solidFill>
              </a:rPr>
              <a:t>2009 TELMA bvba - all rights reserved</a:t>
            </a:r>
            <a:endParaRPr sz="1100">
              <a:solidFill>
                <a:srgbClr val="000000"/>
              </a:solidFill>
            </a:endParaRPr>
          </a:p>
          <a:p>
            <a:pPr indent="0" lvl="0" marL="0" rtl="0" algn="ctr">
              <a:spcBef>
                <a:spcPts val="240"/>
              </a:spcBef>
              <a:spcAft>
                <a:spcPts val="0"/>
              </a:spcAft>
              <a:buNone/>
            </a:pPr>
            <a:r>
              <a:t/>
            </a:r>
            <a:endParaRPr sz="1200">
              <a:solidFill>
                <a:srgbClr val="000000"/>
              </a:solidFill>
              <a:latin typeface="Calibri"/>
              <a:ea typeface="Calibri"/>
              <a:cs typeface="Calibri"/>
              <a:sym typeface="Calibri"/>
            </a:endParaRPr>
          </a:p>
        </p:txBody>
      </p:sp>
      <p:pic>
        <p:nvPicPr>
          <p:cNvPr id="540" name="Google Shape;540;p86"/>
          <p:cNvPicPr preferRelativeResize="0"/>
          <p:nvPr/>
        </p:nvPicPr>
        <p:blipFill>
          <a:blip r:embed="rId5">
            <a:alphaModFix/>
          </a:blip>
          <a:stretch>
            <a:fillRect/>
          </a:stretch>
        </p:blipFill>
        <p:spPr>
          <a:xfrm>
            <a:off x="1966810" y="6016150"/>
            <a:ext cx="1542591" cy="709600"/>
          </a:xfrm>
          <a:prstGeom prst="rect">
            <a:avLst/>
          </a:prstGeom>
          <a:noFill/>
          <a:ln>
            <a:noFill/>
          </a:ln>
        </p:spPr>
      </p:pic>
      <p:pic>
        <p:nvPicPr>
          <p:cNvPr id="541" name="Google Shape;541;p86"/>
          <p:cNvPicPr preferRelativeResize="0"/>
          <p:nvPr/>
        </p:nvPicPr>
        <p:blipFill rotWithShape="1">
          <a:blip r:embed="rId6">
            <a:alphaModFix/>
          </a:blip>
          <a:srcRect b="0" l="0" r="0" t="0"/>
          <a:stretch/>
        </p:blipFill>
        <p:spPr>
          <a:xfrm>
            <a:off x="213198" y="6067261"/>
            <a:ext cx="1465700" cy="654375"/>
          </a:xfrm>
          <a:prstGeom prst="rect">
            <a:avLst/>
          </a:prstGeom>
          <a:noFill/>
          <a:ln>
            <a:noFill/>
          </a:ln>
        </p:spPr>
      </p:pic>
      <p:sp>
        <p:nvSpPr>
          <p:cNvPr id="542" name="Google Shape;542;p86"/>
          <p:cNvSpPr/>
          <p:nvPr/>
        </p:nvSpPr>
        <p:spPr>
          <a:xfrm>
            <a:off x="4275000" y="4576050"/>
            <a:ext cx="3642000" cy="1296000"/>
          </a:xfrm>
          <a:prstGeom prst="rect">
            <a:avLst/>
          </a:prstGeom>
          <a:solidFill>
            <a:srgbClr val="3597C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1" lang="nl-BE" sz="5500">
                <a:solidFill>
                  <a:schemeClr val="lt1"/>
                </a:solidFill>
                <a:latin typeface="Roboto"/>
                <a:ea typeface="Roboto"/>
                <a:cs typeface="Roboto"/>
                <a:sym typeface="Roboto"/>
              </a:rPr>
              <a:t>Diest</a:t>
            </a:r>
            <a:endParaRPr b="1" i="1" sz="5500" u="none" cap="none" strike="noStrike">
              <a:solidFill>
                <a:schemeClr val="lt1"/>
              </a:solidFill>
              <a:latin typeface="Roboto"/>
              <a:ea typeface="Roboto"/>
              <a:cs typeface="Roboto"/>
              <a:sym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6" name="Shape 546"/>
        <p:cNvGrpSpPr/>
        <p:nvPr/>
      </p:nvGrpSpPr>
      <p:grpSpPr>
        <a:xfrm>
          <a:off x="0" y="0"/>
          <a:ext cx="0" cy="0"/>
          <a:chOff x="0" y="0"/>
          <a:chExt cx="0" cy="0"/>
        </a:xfrm>
      </p:grpSpPr>
      <p:sp>
        <p:nvSpPr>
          <p:cNvPr id="547" name="Google Shape;547;p87"/>
          <p:cNvSpPr txBox="1"/>
          <p:nvPr>
            <p:ph idx="1" type="body"/>
          </p:nvPr>
        </p:nvSpPr>
        <p:spPr>
          <a:xfrm>
            <a:off x="498075" y="1550400"/>
            <a:ext cx="10304400" cy="3245400"/>
          </a:xfrm>
          <a:prstGeom prst="rect">
            <a:avLst/>
          </a:prstGeom>
        </p:spPr>
        <p:txBody>
          <a:bodyPr anchorCtr="0" anchor="t" bIns="121900" lIns="121900" spcFirstLastPara="1" rIns="121900" wrap="square" tIns="121900">
            <a:noAutofit/>
          </a:bodyPr>
          <a:lstStyle/>
          <a:p>
            <a:pPr indent="-457200" lvl="0" marL="609600" rtl="0" algn="l">
              <a:spcBef>
                <a:spcPts val="0"/>
              </a:spcBef>
              <a:spcAft>
                <a:spcPts val="0"/>
              </a:spcAft>
              <a:buSzPts val="2400"/>
              <a:buChar char="-"/>
            </a:pPr>
            <a:r>
              <a:rPr lang="nl-BE"/>
              <a:t>Informeren en kruisbestuiving </a:t>
            </a:r>
            <a:endParaRPr/>
          </a:p>
        </p:txBody>
      </p:sp>
      <p:pic>
        <p:nvPicPr>
          <p:cNvPr id="548" name="Google Shape;548;p87"/>
          <p:cNvPicPr preferRelativeResize="0"/>
          <p:nvPr/>
        </p:nvPicPr>
        <p:blipFill rotWithShape="1">
          <a:blip r:embed="rId3">
            <a:alphaModFix/>
          </a:blip>
          <a:srcRect b="0" l="0" r="0" t="12157"/>
          <a:stretch/>
        </p:blipFill>
        <p:spPr>
          <a:xfrm>
            <a:off x="7002675" y="2214401"/>
            <a:ext cx="4820670" cy="3175949"/>
          </a:xfrm>
          <a:prstGeom prst="rect">
            <a:avLst/>
          </a:prstGeom>
          <a:noFill/>
          <a:ln>
            <a:noFill/>
          </a:ln>
        </p:spPr>
      </p:pic>
      <p:sp>
        <p:nvSpPr>
          <p:cNvPr id="549" name="Google Shape;549;p87"/>
          <p:cNvSpPr txBox="1"/>
          <p:nvPr>
            <p:ph type="title"/>
          </p:nvPr>
        </p:nvSpPr>
        <p:spPr>
          <a:xfrm>
            <a:off x="316775" y="478392"/>
            <a:ext cx="11360700" cy="763500"/>
          </a:xfrm>
          <a:prstGeom prst="rect">
            <a:avLst/>
          </a:prstGeom>
          <a:solidFill>
            <a:srgbClr val="44AA7B"/>
          </a:solidFill>
        </p:spPr>
        <p:txBody>
          <a:bodyPr anchorCtr="0" anchor="ctr" bIns="121900" lIns="121900" spcFirstLastPara="1" rIns="121900" wrap="square" tIns="121900">
            <a:noAutofit/>
          </a:bodyPr>
          <a:lstStyle/>
          <a:p>
            <a:pPr indent="0" lvl="0" marL="0" rtl="0" algn="l">
              <a:spcBef>
                <a:spcPts val="0"/>
              </a:spcBef>
              <a:spcAft>
                <a:spcPts val="0"/>
              </a:spcAft>
              <a:buNone/>
            </a:pPr>
            <a:r>
              <a:rPr b="1" lang="nl-BE" sz="4000">
                <a:latin typeface="Roboto"/>
                <a:ea typeface="Roboto"/>
                <a:cs typeface="Roboto"/>
                <a:sym typeface="Roboto"/>
              </a:rPr>
              <a:t>Impact</a:t>
            </a:r>
            <a:r>
              <a:rPr lang="nl-BE"/>
              <a:t>  </a:t>
            </a:r>
            <a:endParaRPr/>
          </a:p>
        </p:txBody>
      </p:sp>
      <p:sp>
        <p:nvSpPr>
          <p:cNvPr id="550" name="Google Shape;550;p87"/>
          <p:cNvSpPr txBox="1"/>
          <p:nvPr>
            <p:ph idx="1" type="body"/>
          </p:nvPr>
        </p:nvSpPr>
        <p:spPr>
          <a:xfrm>
            <a:off x="498067" y="2887833"/>
            <a:ext cx="10304400" cy="1143900"/>
          </a:xfrm>
          <a:prstGeom prst="rect">
            <a:avLst/>
          </a:prstGeom>
        </p:spPr>
        <p:txBody>
          <a:bodyPr anchorCtr="0" anchor="t" bIns="121900" lIns="121900" spcFirstLastPara="1" rIns="121900" wrap="square" tIns="121900">
            <a:noAutofit/>
          </a:bodyPr>
          <a:lstStyle/>
          <a:p>
            <a:pPr indent="-457200" lvl="0" marL="609600" rtl="0" algn="l">
              <a:spcBef>
                <a:spcPts val="0"/>
              </a:spcBef>
              <a:spcAft>
                <a:spcPts val="0"/>
              </a:spcAft>
              <a:buSzPts val="2400"/>
              <a:buChar char="-"/>
            </a:pPr>
            <a:r>
              <a:rPr lang="nl-BE"/>
              <a:t>Politieke vervreemding tegengaan </a:t>
            </a:r>
            <a:endParaRPr/>
          </a:p>
        </p:txBody>
      </p:sp>
      <p:sp>
        <p:nvSpPr>
          <p:cNvPr id="551" name="Google Shape;551;p87"/>
          <p:cNvSpPr txBox="1"/>
          <p:nvPr>
            <p:ph idx="1" type="body"/>
          </p:nvPr>
        </p:nvSpPr>
        <p:spPr>
          <a:xfrm>
            <a:off x="498067" y="2214400"/>
            <a:ext cx="10304400" cy="850800"/>
          </a:xfrm>
          <a:prstGeom prst="rect">
            <a:avLst/>
          </a:prstGeom>
        </p:spPr>
        <p:txBody>
          <a:bodyPr anchorCtr="0" anchor="t" bIns="121900" lIns="121900" spcFirstLastPara="1" rIns="121900" wrap="square" tIns="121900">
            <a:noAutofit/>
          </a:bodyPr>
          <a:lstStyle/>
          <a:p>
            <a:pPr indent="-457200" lvl="0" marL="609600" rtl="0" algn="l">
              <a:spcBef>
                <a:spcPts val="0"/>
              </a:spcBef>
              <a:spcAft>
                <a:spcPts val="0"/>
              </a:spcAft>
              <a:buSzPts val="2400"/>
              <a:buChar char="-"/>
            </a:pPr>
            <a:r>
              <a:rPr lang="nl-BE"/>
              <a:t>Motiveren, empoweren, stem geven </a:t>
            </a:r>
            <a:endParaRPr/>
          </a:p>
        </p:txBody>
      </p:sp>
      <p:sp>
        <p:nvSpPr>
          <p:cNvPr id="552" name="Google Shape;552;p87"/>
          <p:cNvSpPr txBox="1"/>
          <p:nvPr>
            <p:ph idx="1" type="body"/>
          </p:nvPr>
        </p:nvSpPr>
        <p:spPr>
          <a:xfrm>
            <a:off x="498067" y="3504067"/>
            <a:ext cx="10304400" cy="1143900"/>
          </a:xfrm>
          <a:prstGeom prst="rect">
            <a:avLst/>
          </a:prstGeom>
        </p:spPr>
        <p:txBody>
          <a:bodyPr anchorCtr="0" anchor="t" bIns="121900" lIns="121900" spcFirstLastPara="1" rIns="121900" wrap="square" tIns="121900">
            <a:noAutofit/>
          </a:bodyPr>
          <a:lstStyle/>
          <a:p>
            <a:pPr indent="-457200" lvl="0" marL="609600" rtl="0" algn="l">
              <a:spcBef>
                <a:spcPts val="0"/>
              </a:spcBef>
              <a:spcAft>
                <a:spcPts val="0"/>
              </a:spcAft>
              <a:buSzPts val="2400"/>
              <a:buChar char="-"/>
            </a:pPr>
            <a:r>
              <a:rPr lang="nl-BE"/>
              <a:t>V</a:t>
            </a:r>
            <a:r>
              <a:rPr lang="nl-BE"/>
              <a:t>ernieuwde vorm van </a:t>
            </a:r>
            <a:endParaRPr/>
          </a:p>
          <a:p>
            <a:pPr indent="0" lvl="0" marL="609600" rtl="0" algn="l">
              <a:spcBef>
                <a:spcPts val="0"/>
              </a:spcBef>
              <a:spcAft>
                <a:spcPts val="0"/>
              </a:spcAft>
              <a:buNone/>
            </a:pPr>
            <a:r>
              <a:rPr lang="nl-BE"/>
              <a:t>jongerenparticpatie</a:t>
            </a:r>
            <a:endParaRPr/>
          </a:p>
        </p:txBody>
      </p:sp>
      <p:sp>
        <p:nvSpPr>
          <p:cNvPr id="553" name="Google Shape;553;p87"/>
          <p:cNvSpPr txBox="1"/>
          <p:nvPr/>
        </p:nvSpPr>
        <p:spPr>
          <a:xfrm>
            <a:off x="2138994" y="5866789"/>
            <a:ext cx="9144000" cy="1296000"/>
          </a:xfrm>
          <a:prstGeom prst="rect">
            <a:avLst/>
          </a:prstGeom>
          <a:noFill/>
          <a:ln>
            <a:noFill/>
          </a:ln>
        </p:spPr>
        <p:txBody>
          <a:bodyPr anchorCtr="1" anchor="ctr" bIns="45700" lIns="91425" spcFirstLastPara="1" rIns="91425" wrap="square" tIns="45700">
            <a:noAutofit/>
          </a:bodyPr>
          <a:lstStyle/>
          <a:p>
            <a:pPr indent="0" lvl="0" marL="0" rtl="0" algn="ctr">
              <a:spcBef>
                <a:spcPts val="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rPr lang="nl-BE" sz="1200">
                <a:solidFill>
                  <a:srgbClr val="000000"/>
                </a:solidFill>
                <a:latin typeface="Calibri"/>
                <a:ea typeface="Calibri"/>
                <a:cs typeface="Calibri"/>
                <a:sym typeface="Calibri"/>
              </a:rPr>
              <a:t>© </a:t>
            </a:r>
            <a:r>
              <a:rPr lang="nl-BE" sz="1100">
                <a:solidFill>
                  <a:srgbClr val="000000"/>
                </a:solidFill>
              </a:rPr>
              <a:t>2009 TELMA bvba - all rights reserved</a:t>
            </a:r>
            <a:endParaRPr sz="1100">
              <a:solidFill>
                <a:srgbClr val="000000"/>
              </a:solidFill>
            </a:endParaRPr>
          </a:p>
          <a:p>
            <a:pPr indent="0" lvl="0" marL="0" rtl="0" algn="ctr">
              <a:spcBef>
                <a:spcPts val="240"/>
              </a:spcBef>
              <a:spcAft>
                <a:spcPts val="0"/>
              </a:spcAft>
              <a:buNone/>
            </a:pPr>
            <a:r>
              <a:t/>
            </a:r>
            <a:endParaRPr sz="1200">
              <a:solidFill>
                <a:srgbClr val="000000"/>
              </a:solidFill>
              <a:latin typeface="Calibri"/>
              <a:ea typeface="Calibri"/>
              <a:cs typeface="Calibri"/>
              <a:sym typeface="Calibri"/>
            </a:endParaRPr>
          </a:p>
        </p:txBody>
      </p:sp>
      <p:pic>
        <p:nvPicPr>
          <p:cNvPr id="554" name="Google Shape;554;p87"/>
          <p:cNvPicPr preferRelativeResize="0"/>
          <p:nvPr/>
        </p:nvPicPr>
        <p:blipFill rotWithShape="1">
          <a:blip r:embed="rId4">
            <a:alphaModFix/>
          </a:blip>
          <a:srcRect b="0" l="0" r="0" t="0"/>
          <a:stretch/>
        </p:blipFill>
        <p:spPr>
          <a:xfrm>
            <a:off x="325796" y="5062825"/>
            <a:ext cx="1447005" cy="1680874"/>
          </a:xfrm>
          <a:prstGeom prst="rect">
            <a:avLst/>
          </a:prstGeom>
          <a:noFill/>
          <a:ln>
            <a:noFill/>
          </a:ln>
        </p:spPr>
      </p:pic>
      <p:pic>
        <p:nvPicPr>
          <p:cNvPr id="555" name="Google Shape;555;p87"/>
          <p:cNvPicPr preferRelativeResize="0"/>
          <p:nvPr/>
        </p:nvPicPr>
        <p:blipFill rotWithShape="1">
          <a:blip r:embed="rId5">
            <a:alphaModFix/>
          </a:blip>
          <a:srcRect b="0" l="0" r="0" t="0"/>
          <a:stretch/>
        </p:blipFill>
        <p:spPr>
          <a:xfrm>
            <a:off x="190791" y="6002340"/>
            <a:ext cx="1447002" cy="646012"/>
          </a:xfrm>
          <a:prstGeom prst="rect">
            <a:avLst/>
          </a:prstGeom>
          <a:noFill/>
          <a:ln>
            <a:noFill/>
          </a:ln>
        </p:spPr>
      </p:pic>
      <p:pic>
        <p:nvPicPr>
          <p:cNvPr id="556" name="Google Shape;556;p87"/>
          <p:cNvPicPr preferRelativeResize="0"/>
          <p:nvPr/>
        </p:nvPicPr>
        <p:blipFill>
          <a:blip r:embed="rId6">
            <a:alphaModFix/>
          </a:blip>
          <a:stretch>
            <a:fillRect/>
          </a:stretch>
        </p:blipFill>
        <p:spPr>
          <a:xfrm>
            <a:off x="107000" y="5183295"/>
            <a:ext cx="1530784" cy="70417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7"/>
                                        </p:tgtEl>
                                        <p:attrNameLst>
                                          <p:attrName>style.visibility</p:attrName>
                                        </p:attrNameLst>
                                      </p:cBhvr>
                                      <p:to>
                                        <p:strVal val="visible"/>
                                      </p:to>
                                    </p:set>
                                    <p:animEffect filter="fade" transition="in">
                                      <p:cBhvr>
                                        <p:cTn dur="1000"/>
                                        <p:tgtEl>
                                          <p:spTgt spid="5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1"/>
                                        </p:tgtEl>
                                        <p:attrNameLst>
                                          <p:attrName>style.visibility</p:attrName>
                                        </p:attrNameLst>
                                      </p:cBhvr>
                                      <p:to>
                                        <p:strVal val="visible"/>
                                      </p:to>
                                    </p:set>
                                    <p:animEffect filter="fade" transition="in">
                                      <p:cBhvr>
                                        <p:cTn dur="1000"/>
                                        <p:tgtEl>
                                          <p:spTgt spid="5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0"/>
                                        </p:tgtEl>
                                        <p:attrNameLst>
                                          <p:attrName>style.visibility</p:attrName>
                                        </p:attrNameLst>
                                      </p:cBhvr>
                                      <p:to>
                                        <p:strVal val="visible"/>
                                      </p:to>
                                    </p:set>
                                    <p:animEffect filter="fade" transition="in">
                                      <p:cBhvr>
                                        <p:cTn dur="1000"/>
                                        <p:tgtEl>
                                          <p:spTgt spid="5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8"/>
                                        </p:tgtEl>
                                        <p:attrNameLst>
                                          <p:attrName>style.visibility</p:attrName>
                                        </p:attrNameLst>
                                      </p:cBhvr>
                                      <p:to>
                                        <p:strVal val="visible"/>
                                      </p:to>
                                    </p:set>
                                    <p:animEffect filter="fade" transition="in">
                                      <p:cBhvr>
                                        <p:cTn dur="1000"/>
                                        <p:tgtEl>
                                          <p:spTgt spid="5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2"/>
                                        </p:tgtEl>
                                        <p:attrNameLst>
                                          <p:attrName>style.visibility</p:attrName>
                                        </p:attrNameLst>
                                      </p:cBhvr>
                                      <p:to>
                                        <p:strVal val="visible"/>
                                      </p:to>
                                    </p:set>
                                    <p:animEffect filter="fade" transition="in">
                                      <p:cBhvr>
                                        <p:cTn dur="1000"/>
                                        <p:tgtEl>
                                          <p:spTgt spid="5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0" name="Shape 560"/>
        <p:cNvGrpSpPr/>
        <p:nvPr/>
      </p:nvGrpSpPr>
      <p:grpSpPr>
        <a:xfrm>
          <a:off x="0" y="0"/>
          <a:ext cx="0" cy="0"/>
          <a:chOff x="0" y="0"/>
          <a:chExt cx="0" cy="0"/>
        </a:xfrm>
      </p:grpSpPr>
      <p:pic>
        <p:nvPicPr>
          <p:cNvPr id="561" name="Google Shape;561;p88"/>
          <p:cNvPicPr preferRelativeResize="0"/>
          <p:nvPr/>
        </p:nvPicPr>
        <p:blipFill rotWithShape="1">
          <a:blip r:embed="rId3">
            <a:alphaModFix/>
          </a:blip>
          <a:srcRect b="0" l="0" r="0" t="0"/>
          <a:stretch/>
        </p:blipFill>
        <p:spPr>
          <a:xfrm>
            <a:off x="11125200" y="5791200"/>
            <a:ext cx="139700" cy="139700"/>
          </a:xfrm>
          <a:prstGeom prst="rect">
            <a:avLst/>
          </a:prstGeom>
          <a:noFill/>
          <a:ln>
            <a:noFill/>
          </a:ln>
        </p:spPr>
      </p:pic>
      <p:sp>
        <p:nvSpPr>
          <p:cNvPr id="562" name="Google Shape;562;p88"/>
          <p:cNvSpPr/>
          <p:nvPr/>
        </p:nvSpPr>
        <p:spPr>
          <a:xfrm>
            <a:off x="3098800" y="2019300"/>
            <a:ext cx="242100" cy="242100"/>
          </a:xfrm>
          <a:prstGeom prst="rect">
            <a:avLst/>
          </a:prstGeom>
          <a:solidFill>
            <a:srgbClr val="E20E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63" name="Google Shape;563;p88"/>
          <p:cNvSpPr/>
          <p:nvPr/>
        </p:nvSpPr>
        <p:spPr>
          <a:xfrm>
            <a:off x="1995880" y="4790156"/>
            <a:ext cx="143100" cy="143100"/>
          </a:xfrm>
          <a:prstGeom prst="ellipse">
            <a:avLst/>
          </a:prstGeom>
          <a:solidFill>
            <a:srgbClr val="3597C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64" name="Google Shape;564;p88"/>
          <p:cNvSpPr/>
          <p:nvPr/>
        </p:nvSpPr>
        <p:spPr>
          <a:xfrm>
            <a:off x="10265805" y="3310254"/>
            <a:ext cx="143100" cy="1431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65" name="Google Shape;565;p88"/>
          <p:cNvSpPr/>
          <p:nvPr/>
        </p:nvSpPr>
        <p:spPr>
          <a:xfrm>
            <a:off x="11264900" y="5930900"/>
            <a:ext cx="927000" cy="927000"/>
          </a:xfrm>
          <a:prstGeom prst="rect">
            <a:avLst/>
          </a:prstGeom>
          <a:solidFill>
            <a:srgbClr val="44AA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66" name="Google Shape;566;p88"/>
          <p:cNvSpPr txBox="1"/>
          <p:nvPr>
            <p:ph idx="4294967295" type="body"/>
          </p:nvPr>
        </p:nvSpPr>
        <p:spPr>
          <a:xfrm>
            <a:off x="1021075" y="1000300"/>
            <a:ext cx="10515600" cy="4351200"/>
          </a:xfrm>
          <a:prstGeom prst="rect">
            <a:avLst/>
          </a:prstGeom>
        </p:spPr>
        <p:txBody>
          <a:bodyPr anchorCtr="0" anchor="ctr" bIns="45700" lIns="91425" spcFirstLastPara="1" rIns="91425" wrap="square" tIns="45700">
            <a:noAutofit/>
          </a:bodyPr>
          <a:lstStyle/>
          <a:p>
            <a:pPr indent="0" lvl="0" marL="0" rtl="0" algn="ctr">
              <a:spcBef>
                <a:spcPts val="1000"/>
              </a:spcBef>
              <a:spcAft>
                <a:spcPts val="0"/>
              </a:spcAft>
              <a:buNone/>
            </a:pPr>
            <a:r>
              <a:rPr b="1" lang="nl-BE" sz="15000">
                <a:solidFill>
                  <a:srgbClr val="FF00FF"/>
                </a:solidFill>
                <a:latin typeface="Amatic SC"/>
                <a:ea typeface="Amatic SC"/>
                <a:cs typeface="Amatic SC"/>
                <a:sym typeface="Amatic SC"/>
              </a:rPr>
              <a:t>Ontdek het zelf! </a:t>
            </a:r>
            <a:endParaRPr b="1" sz="15000">
              <a:solidFill>
                <a:srgbClr val="FF00FF"/>
              </a:solidFill>
              <a:latin typeface="Amatic SC"/>
              <a:ea typeface="Amatic SC"/>
              <a:cs typeface="Amatic SC"/>
              <a:sym typeface="Amatic SC"/>
            </a:endParaRPr>
          </a:p>
        </p:txBody>
      </p:sp>
      <p:sp>
        <p:nvSpPr>
          <p:cNvPr id="567" name="Google Shape;567;p88"/>
          <p:cNvSpPr txBox="1"/>
          <p:nvPr/>
        </p:nvSpPr>
        <p:spPr>
          <a:xfrm>
            <a:off x="1453194" y="5561989"/>
            <a:ext cx="9144000" cy="1296000"/>
          </a:xfrm>
          <a:prstGeom prst="rect">
            <a:avLst/>
          </a:prstGeom>
          <a:noFill/>
          <a:ln>
            <a:noFill/>
          </a:ln>
        </p:spPr>
        <p:txBody>
          <a:bodyPr anchorCtr="1" anchor="ctr" bIns="45700" lIns="91425" spcFirstLastPara="1" rIns="91425" wrap="square" tIns="45700">
            <a:noAutofit/>
          </a:bodyPr>
          <a:lstStyle/>
          <a:p>
            <a:pPr indent="0" lvl="0" marL="0" rtl="0" algn="ctr">
              <a:spcBef>
                <a:spcPts val="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rPr lang="nl-BE" sz="1200">
                <a:solidFill>
                  <a:srgbClr val="000000"/>
                </a:solidFill>
                <a:latin typeface="Calibri"/>
                <a:ea typeface="Calibri"/>
                <a:cs typeface="Calibri"/>
                <a:sym typeface="Calibri"/>
              </a:rPr>
              <a:t>© </a:t>
            </a:r>
            <a:r>
              <a:rPr lang="nl-BE" sz="1100">
                <a:solidFill>
                  <a:srgbClr val="000000"/>
                </a:solidFill>
              </a:rPr>
              <a:t>2009 TELMA bvba - all rights reserved</a:t>
            </a:r>
            <a:endParaRPr sz="1100">
              <a:solidFill>
                <a:srgbClr val="000000"/>
              </a:solidFill>
            </a:endParaRPr>
          </a:p>
          <a:p>
            <a:pPr indent="0" lvl="0" marL="0" rtl="0" algn="ctr">
              <a:spcBef>
                <a:spcPts val="240"/>
              </a:spcBef>
              <a:spcAft>
                <a:spcPts val="0"/>
              </a:spcAft>
              <a:buNone/>
            </a:pPr>
            <a:r>
              <a:t/>
            </a:r>
            <a:endParaRPr sz="1200">
              <a:solidFill>
                <a:srgbClr val="000000"/>
              </a:solidFill>
              <a:latin typeface="Calibri"/>
              <a:ea typeface="Calibri"/>
              <a:cs typeface="Calibri"/>
              <a:sym typeface="Calibri"/>
            </a:endParaRPr>
          </a:p>
        </p:txBody>
      </p:sp>
      <p:pic>
        <p:nvPicPr>
          <p:cNvPr id="568" name="Google Shape;568;p88"/>
          <p:cNvPicPr preferRelativeResize="0"/>
          <p:nvPr/>
        </p:nvPicPr>
        <p:blipFill>
          <a:blip r:embed="rId4">
            <a:alphaModFix/>
          </a:blip>
          <a:stretch>
            <a:fillRect/>
          </a:stretch>
        </p:blipFill>
        <p:spPr>
          <a:xfrm>
            <a:off x="9434410" y="6016150"/>
            <a:ext cx="1542591" cy="709600"/>
          </a:xfrm>
          <a:prstGeom prst="rect">
            <a:avLst/>
          </a:prstGeom>
          <a:noFill/>
          <a:ln>
            <a:noFill/>
          </a:ln>
        </p:spPr>
      </p:pic>
      <p:pic>
        <p:nvPicPr>
          <p:cNvPr id="569" name="Google Shape;569;p88"/>
          <p:cNvPicPr preferRelativeResize="0"/>
          <p:nvPr/>
        </p:nvPicPr>
        <p:blipFill rotWithShape="1">
          <a:blip r:embed="rId5">
            <a:alphaModFix/>
          </a:blip>
          <a:srcRect b="0" l="0" r="0" t="0"/>
          <a:stretch/>
        </p:blipFill>
        <p:spPr>
          <a:xfrm>
            <a:off x="7680798" y="6067261"/>
            <a:ext cx="1465700" cy="6543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3" name="Shape 573"/>
        <p:cNvGrpSpPr/>
        <p:nvPr/>
      </p:nvGrpSpPr>
      <p:grpSpPr>
        <a:xfrm>
          <a:off x="0" y="0"/>
          <a:ext cx="0" cy="0"/>
          <a:chOff x="0" y="0"/>
          <a:chExt cx="0" cy="0"/>
        </a:xfrm>
      </p:grpSpPr>
      <p:sp>
        <p:nvSpPr>
          <p:cNvPr id="574" name="Google Shape;574;p89"/>
          <p:cNvSpPr txBox="1"/>
          <p:nvPr>
            <p:ph type="title"/>
          </p:nvPr>
        </p:nvSpPr>
        <p:spPr>
          <a:xfrm>
            <a:off x="415600" y="593367"/>
            <a:ext cx="113607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t/>
            </a:r>
            <a:endParaRPr/>
          </a:p>
        </p:txBody>
      </p:sp>
      <p:sp>
        <p:nvSpPr>
          <p:cNvPr id="575" name="Google Shape;575;p89"/>
          <p:cNvSpPr txBox="1"/>
          <p:nvPr>
            <p:ph idx="1" type="body"/>
          </p:nvPr>
        </p:nvSpPr>
        <p:spPr>
          <a:xfrm>
            <a:off x="415600" y="1536633"/>
            <a:ext cx="11360700" cy="45552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t/>
            </a:r>
            <a:endParaRPr/>
          </a:p>
        </p:txBody>
      </p:sp>
      <p:pic>
        <p:nvPicPr>
          <p:cNvPr id="576" name="Google Shape;576;p89"/>
          <p:cNvPicPr preferRelativeResize="0"/>
          <p:nvPr/>
        </p:nvPicPr>
        <p:blipFill>
          <a:blip r:embed="rId3">
            <a:alphaModFix/>
          </a:blip>
          <a:stretch>
            <a:fillRect/>
          </a:stretch>
        </p:blipFill>
        <p:spPr>
          <a:xfrm>
            <a:off x="1179225" y="58000"/>
            <a:ext cx="4711850" cy="6691625"/>
          </a:xfrm>
          <a:prstGeom prst="rect">
            <a:avLst/>
          </a:prstGeom>
          <a:noFill/>
          <a:ln>
            <a:noFill/>
          </a:ln>
        </p:spPr>
      </p:pic>
      <p:sp>
        <p:nvSpPr>
          <p:cNvPr id="577" name="Google Shape;577;p89"/>
          <p:cNvSpPr/>
          <p:nvPr/>
        </p:nvSpPr>
        <p:spPr>
          <a:xfrm>
            <a:off x="1083271" y="-188752"/>
            <a:ext cx="1411200" cy="1029300"/>
          </a:xfrm>
          <a:prstGeom prst="ellipse">
            <a:avLst/>
          </a:prstGeom>
          <a:noFill/>
          <a:ln cap="flat" cmpd="sng" w="76200">
            <a:solidFill>
              <a:srgbClr val="FFFFFF"/>
            </a:solidFill>
            <a:prstDash val="solid"/>
            <a:round/>
            <a:headEnd len="sm" w="sm" type="none"/>
            <a:tailEnd len="sm" w="sm" type="none"/>
          </a:ln>
          <a:effectLst>
            <a:outerShdw blurRad="39999" rotWithShape="0" dir="5400000" dist="23000">
              <a:srgbClr val="000000">
                <a:alpha val="33730"/>
              </a:srgbClr>
            </a:outerShdw>
          </a:effectLst>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pic>
        <p:nvPicPr>
          <p:cNvPr id="578" name="Google Shape;578;p89"/>
          <p:cNvPicPr preferRelativeResize="0"/>
          <p:nvPr/>
        </p:nvPicPr>
        <p:blipFill>
          <a:blip r:embed="rId4">
            <a:alphaModFix/>
          </a:blip>
          <a:stretch>
            <a:fillRect/>
          </a:stretch>
        </p:blipFill>
        <p:spPr>
          <a:xfrm>
            <a:off x="6732046" y="90175"/>
            <a:ext cx="4756879" cy="6691625"/>
          </a:xfrm>
          <a:prstGeom prst="rect">
            <a:avLst/>
          </a:prstGeom>
          <a:noFill/>
          <a:ln>
            <a:noFill/>
          </a:ln>
        </p:spPr>
      </p:pic>
      <p:sp>
        <p:nvSpPr>
          <p:cNvPr id="579" name="Google Shape;579;p89"/>
          <p:cNvSpPr/>
          <p:nvPr/>
        </p:nvSpPr>
        <p:spPr>
          <a:xfrm>
            <a:off x="6635062" y="606731"/>
            <a:ext cx="1411200" cy="1029300"/>
          </a:xfrm>
          <a:prstGeom prst="ellipse">
            <a:avLst/>
          </a:prstGeom>
          <a:noFill/>
          <a:ln cap="flat" cmpd="sng" w="76200">
            <a:solidFill>
              <a:srgbClr val="FFFFFF"/>
            </a:solidFill>
            <a:prstDash val="solid"/>
            <a:round/>
            <a:headEnd len="sm" w="sm" type="none"/>
            <a:tailEnd len="sm" w="sm" type="none"/>
          </a:ln>
          <a:effectLst>
            <a:outerShdw blurRad="39999" rotWithShape="0" dir="5400000" dist="23000">
              <a:srgbClr val="000000">
                <a:alpha val="33730"/>
              </a:srgbClr>
            </a:outerShdw>
          </a:effectLst>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580" name="Google Shape;580;p89"/>
          <p:cNvSpPr txBox="1"/>
          <p:nvPr/>
        </p:nvSpPr>
        <p:spPr>
          <a:xfrm>
            <a:off x="4348794" y="5866789"/>
            <a:ext cx="9144000" cy="1296000"/>
          </a:xfrm>
          <a:prstGeom prst="rect">
            <a:avLst/>
          </a:prstGeom>
          <a:noFill/>
          <a:ln>
            <a:noFill/>
          </a:ln>
        </p:spPr>
        <p:txBody>
          <a:bodyPr anchorCtr="1" anchor="ctr" bIns="45700" lIns="91425" spcFirstLastPara="1" rIns="91425" wrap="square" tIns="45700">
            <a:noAutofit/>
          </a:bodyPr>
          <a:lstStyle/>
          <a:p>
            <a:pPr indent="0" lvl="0" marL="0" rtl="0" algn="ctr">
              <a:spcBef>
                <a:spcPts val="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rPr lang="nl-BE" sz="1200">
                <a:solidFill>
                  <a:srgbClr val="000000"/>
                </a:solidFill>
                <a:highlight>
                  <a:srgbClr val="FFFFFF"/>
                </a:highlight>
                <a:latin typeface="Calibri"/>
                <a:ea typeface="Calibri"/>
                <a:cs typeface="Calibri"/>
                <a:sym typeface="Calibri"/>
              </a:rPr>
              <a:t>© </a:t>
            </a:r>
            <a:r>
              <a:rPr lang="nl-BE" sz="1100">
                <a:solidFill>
                  <a:srgbClr val="000000"/>
                </a:solidFill>
                <a:highlight>
                  <a:srgbClr val="FFFFFF"/>
                </a:highlight>
              </a:rPr>
              <a:t>2009 TELMA bvba - all rights reserved</a:t>
            </a:r>
            <a:endParaRPr sz="1100">
              <a:solidFill>
                <a:srgbClr val="000000"/>
              </a:solidFill>
              <a:highlight>
                <a:srgbClr val="FFFFFF"/>
              </a:highlight>
            </a:endParaRPr>
          </a:p>
          <a:p>
            <a:pPr indent="0" lvl="0" marL="0" rtl="0" algn="ctr">
              <a:spcBef>
                <a:spcPts val="240"/>
              </a:spcBef>
              <a:spcAft>
                <a:spcPts val="0"/>
              </a:spcAft>
              <a:buNone/>
            </a:pPr>
            <a:r>
              <a:t/>
            </a:r>
            <a:endParaRPr sz="1200">
              <a:solidFill>
                <a:srgbClr val="000000"/>
              </a:solidFill>
              <a:latin typeface="Calibri"/>
              <a:ea typeface="Calibri"/>
              <a:cs typeface="Calibri"/>
              <a:sym typeface="Calibri"/>
            </a:endParaRPr>
          </a:p>
        </p:txBody>
      </p:sp>
      <p:pic>
        <p:nvPicPr>
          <p:cNvPr id="581" name="Google Shape;581;p89"/>
          <p:cNvPicPr preferRelativeResize="0"/>
          <p:nvPr/>
        </p:nvPicPr>
        <p:blipFill rotWithShape="1">
          <a:blip r:embed="rId5">
            <a:alphaModFix/>
          </a:blip>
          <a:srcRect b="0" l="0" r="0" t="0"/>
          <a:stretch/>
        </p:blipFill>
        <p:spPr>
          <a:xfrm>
            <a:off x="249596" y="5139025"/>
            <a:ext cx="1447005" cy="1680874"/>
          </a:xfrm>
          <a:prstGeom prst="rect">
            <a:avLst/>
          </a:prstGeom>
          <a:noFill/>
          <a:ln>
            <a:noFill/>
          </a:ln>
        </p:spPr>
      </p:pic>
      <p:pic>
        <p:nvPicPr>
          <p:cNvPr id="582" name="Google Shape;582;p89"/>
          <p:cNvPicPr preferRelativeResize="0"/>
          <p:nvPr/>
        </p:nvPicPr>
        <p:blipFill rotWithShape="1">
          <a:blip r:embed="rId6">
            <a:alphaModFix/>
          </a:blip>
          <a:srcRect b="0" l="0" r="0" t="0"/>
          <a:stretch/>
        </p:blipFill>
        <p:spPr>
          <a:xfrm>
            <a:off x="114591" y="6078540"/>
            <a:ext cx="1447002" cy="646012"/>
          </a:xfrm>
          <a:prstGeom prst="rect">
            <a:avLst/>
          </a:prstGeom>
          <a:noFill/>
          <a:ln>
            <a:noFill/>
          </a:ln>
        </p:spPr>
      </p:pic>
      <p:pic>
        <p:nvPicPr>
          <p:cNvPr id="583" name="Google Shape;583;p89"/>
          <p:cNvPicPr preferRelativeResize="0"/>
          <p:nvPr/>
        </p:nvPicPr>
        <p:blipFill>
          <a:blip r:embed="rId7">
            <a:alphaModFix/>
          </a:blip>
          <a:stretch>
            <a:fillRect/>
          </a:stretch>
        </p:blipFill>
        <p:spPr>
          <a:xfrm>
            <a:off x="30800" y="5259495"/>
            <a:ext cx="1530784" cy="70417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7"/>
                                        </p:tgtEl>
                                        <p:attrNameLst>
                                          <p:attrName>style.visibility</p:attrName>
                                        </p:attrNameLst>
                                      </p:cBhvr>
                                      <p:to>
                                        <p:strVal val="visible"/>
                                      </p:to>
                                    </p:set>
                                    <p:animEffect filter="fade" transition="in">
                                      <p:cBhvr>
                                        <p:cTn dur="1000"/>
                                        <p:tgtEl>
                                          <p:spTgt spid="5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9"/>
                                        </p:tgtEl>
                                        <p:attrNameLst>
                                          <p:attrName>style.visibility</p:attrName>
                                        </p:attrNameLst>
                                      </p:cBhvr>
                                      <p:to>
                                        <p:strVal val="visible"/>
                                      </p:to>
                                    </p:set>
                                    <p:animEffect filter="fade" transition="in">
                                      <p:cBhvr>
                                        <p:cTn dur="1000"/>
                                        <p:tgtEl>
                                          <p:spTgt spid="5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7" name="Shape 587"/>
        <p:cNvGrpSpPr/>
        <p:nvPr/>
      </p:nvGrpSpPr>
      <p:grpSpPr>
        <a:xfrm>
          <a:off x="0" y="0"/>
          <a:ext cx="0" cy="0"/>
          <a:chOff x="0" y="0"/>
          <a:chExt cx="0" cy="0"/>
        </a:xfrm>
      </p:grpSpPr>
      <p:sp>
        <p:nvSpPr>
          <p:cNvPr id="588" name="Google Shape;588;p90"/>
          <p:cNvSpPr txBox="1"/>
          <p:nvPr>
            <p:ph type="title"/>
          </p:nvPr>
        </p:nvSpPr>
        <p:spPr>
          <a:xfrm>
            <a:off x="415600" y="593367"/>
            <a:ext cx="113607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t/>
            </a:r>
            <a:endParaRPr/>
          </a:p>
        </p:txBody>
      </p:sp>
      <p:sp>
        <p:nvSpPr>
          <p:cNvPr id="589" name="Google Shape;589;p90"/>
          <p:cNvSpPr txBox="1"/>
          <p:nvPr>
            <p:ph idx="1" type="body"/>
          </p:nvPr>
        </p:nvSpPr>
        <p:spPr>
          <a:xfrm>
            <a:off x="415600" y="1536633"/>
            <a:ext cx="11360700" cy="45552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t/>
            </a:r>
            <a:endParaRPr/>
          </a:p>
        </p:txBody>
      </p:sp>
      <p:sp>
        <p:nvSpPr>
          <p:cNvPr id="590" name="Google Shape;590;p90"/>
          <p:cNvSpPr txBox="1"/>
          <p:nvPr/>
        </p:nvSpPr>
        <p:spPr>
          <a:xfrm>
            <a:off x="-2992281" y="5786414"/>
            <a:ext cx="9144000" cy="1296000"/>
          </a:xfrm>
          <a:prstGeom prst="rect">
            <a:avLst/>
          </a:prstGeom>
          <a:noFill/>
          <a:ln>
            <a:noFill/>
          </a:ln>
        </p:spPr>
        <p:txBody>
          <a:bodyPr anchorCtr="1" anchor="ctr" bIns="45700" lIns="91425" spcFirstLastPara="1" rIns="91425" wrap="square" tIns="45700">
            <a:noAutofit/>
          </a:bodyPr>
          <a:lstStyle/>
          <a:p>
            <a:pPr indent="0" lvl="0" marL="0" rtl="0" algn="ctr">
              <a:spcBef>
                <a:spcPts val="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rPr lang="nl-BE" sz="1200">
                <a:solidFill>
                  <a:srgbClr val="000000"/>
                </a:solidFill>
                <a:latin typeface="Calibri"/>
                <a:ea typeface="Calibri"/>
                <a:cs typeface="Calibri"/>
                <a:sym typeface="Calibri"/>
              </a:rPr>
              <a:t>© </a:t>
            </a:r>
            <a:r>
              <a:rPr lang="nl-BE" sz="1100">
                <a:solidFill>
                  <a:srgbClr val="000000"/>
                </a:solidFill>
              </a:rPr>
              <a:t>2009 TELMA bvba - all rights reserved</a:t>
            </a:r>
            <a:endParaRPr sz="1100">
              <a:solidFill>
                <a:srgbClr val="000000"/>
              </a:solidFill>
            </a:endParaRPr>
          </a:p>
          <a:p>
            <a:pPr indent="0" lvl="0" marL="0" rtl="0" algn="ctr">
              <a:spcBef>
                <a:spcPts val="240"/>
              </a:spcBef>
              <a:spcAft>
                <a:spcPts val="0"/>
              </a:spcAft>
              <a:buNone/>
            </a:pPr>
            <a:r>
              <a:t/>
            </a:r>
            <a:endParaRPr sz="1200">
              <a:solidFill>
                <a:srgbClr val="000000"/>
              </a:solidFill>
              <a:latin typeface="Calibri"/>
              <a:ea typeface="Calibri"/>
              <a:cs typeface="Calibri"/>
              <a:sym typeface="Calibri"/>
            </a:endParaRPr>
          </a:p>
        </p:txBody>
      </p:sp>
      <p:pic>
        <p:nvPicPr>
          <p:cNvPr id="591" name="Google Shape;591;p90"/>
          <p:cNvPicPr preferRelativeResize="0"/>
          <p:nvPr/>
        </p:nvPicPr>
        <p:blipFill>
          <a:blip r:embed="rId3">
            <a:alphaModFix/>
          </a:blip>
          <a:stretch>
            <a:fillRect/>
          </a:stretch>
        </p:blipFill>
        <p:spPr>
          <a:xfrm>
            <a:off x="3755675" y="91600"/>
            <a:ext cx="4701700" cy="6613999"/>
          </a:xfrm>
          <a:prstGeom prst="rect">
            <a:avLst/>
          </a:prstGeom>
          <a:noFill/>
          <a:ln>
            <a:noFill/>
          </a:ln>
        </p:spPr>
      </p:pic>
      <p:sp>
        <p:nvSpPr>
          <p:cNvPr id="592" name="Google Shape;592;p90"/>
          <p:cNvSpPr/>
          <p:nvPr/>
        </p:nvSpPr>
        <p:spPr>
          <a:xfrm>
            <a:off x="5211575" y="4052600"/>
            <a:ext cx="1656900" cy="1029300"/>
          </a:xfrm>
          <a:prstGeom prst="ellipse">
            <a:avLst/>
          </a:prstGeom>
          <a:noFill/>
          <a:ln cap="flat" cmpd="sng" w="76200">
            <a:solidFill>
              <a:srgbClr val="FFFFFF"/>
            </a:solidFill>
            <a:prstDash val="solid"/>
            <a:round/>
            <a:headEnd len="sm" w="sm" type="none"/>
            <a:tailEnd len="sm" w="sm" type="none"/>
          </a:ln>
          <a:effectLst>
            <a:outerShdw blurRad="39999" rotWithShape="0" dir="5400000" dist="23000">
              <a:srgbClr val="000000">
                <a:alpha val="33730"/>
              </a:srgbClr>
            </a:outerShdw>
          </a:effectLst>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pic>
        <p:nvPicPr>
          <p:cNvPr id="593" name="Google Shape;593;p90"/>
          <p:cNvPicPr preferRelativeResize="0"/>
          <p:nvPr/>
        </p:nvPicPr>
        <p:blipFill>
          <a:blip r:embed="rId4">
            <a:alphaModFix/>
          </a:blip>
          <a:stretch>
            <a:fillRect/>
          </a:stretch>
        </p:blipFill>
        <p:spPr>
          <a:xfrm>
            <a:off x="10545972" y="6024635"/>
            <a:ext cx="1461700" cy="672375"/>
          </a:xfrm>
          <a:prstGeom prst="rect">
            <a:avLst/>
          </a:prstGeom>
          <a:noFill/>
          <a:ln>
            <a:noFill/>
          </a:ln>
        </p:spPr>
      </p:pic>
      <p:pic>
        <p:nvPicPr>
          <p:cNvPr id="594" name="Google Shape;594;p90"/>
          <p:cNvPicPr preferRelativeResize="0"/>
          <p:nvPr/>
        </p:nvPicPr>
        <p:blipFill rotWithShape="1">
          <a:blip r:embed="rId5">
            <a:alphaModFix/>
          </a:blip>
          <a:srcRect b="0" l="0" r="0" t="0"/>
          <a:stretch/>
        </p:blipFill>
        <p:spPr>
          <a:xfrm>
            <a:off x="10545978" y="5138620"/>
            <a:ext cx="1461700" cy="65258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2"/>
                                        </p:tgtEl>
                                        <p:attrNameLst>
                                          <p:attrName>style.visibility</p:attrName>
                                        </p:attrNameLst>
                                      </p:cBhvr>
                                      <p:to>
                                        <p:strVal val="visible"/>
                                      </p:to>
                                    </p:set>
                                    <p:animEffect filter="fade" transition="in">
                                      <p:cBhvr>
                                        <p:cTn dur="1000"/>
                                        <p:tgtEl>
                                          <p:spTgt spid="5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8" name="Shape 598"/>
        <p:cNvGrpSpPr/>
        <p:nvPr/>
      </p:nvGrpSpPr>
      <p:grpSpPr>
        <a:xfrm>
          <a:off x="0" y="0"/>
          <a:ext cx="0" cy="0"/>
          <a:chOff x="0" y="0"/>
          <a:chExt cx="0" cy="0"/>
        </a:xfrm>
      </p:grpSpPr>
      <p:sp>
        <p:nvSpPr>
          <p:cNvPr id="599" name="Google Shape;599;p91"/>
          <p:cNvSpPr txBox="1"/>
          <p:nvPr>
            <p:ph type="title"/>
          </p:nvPr>
        </p:nvSpPr>
        <p:spPr>
          <a:xfrm>
            <a:off x="415600" y="593367"/>
            <a:ext cx="113607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t/>
            </a:r>
            <a:endParaRPr/>
          </a:p>
        </p:txBody>
      </p:sp>
      <p:sp>
        <p:nvSpPr>
          <p:cNvPr id="600" name="Google Shape;600;p91"/>
          <p:cNvSpPr txBox="1"/>
          <p:nvPr>
            <p:ph idx="1" type="body"/>
          </p:nvPr>
        </p:nvSpPr>
        <p:spPr>
          <a:xfrm>
            <a:off x="415600" y="1536633"/>
            <a:ext cx="11360700" cy="45552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t/>
            </a:r>
            <a:endParaRPr/>
          </a:p>
        </p:txBody>
      </p:sp>
      <p:pic>
        <p:nvPicPr>
          <p:cNvPr id="601" name="Google Shape;601;p91"/>
          <p:cNvPicPr preferRelativeResize="0"/>
          <p:nvPr/>
        </p:nvPicPr>
        <p:blipFill>
          <a:blip r:embed="rId3">
            <a:alphaModFix/>
          </a:blip>
          <a:stretch>
            <a:fillRect/>
          </a:stretch>
        </p:blipFill>
        <p:spPr>
          <a:xfrm>
            <a:off x="972363" y="0"/>
            <a:ext cx="4803873" cy="6857999"/>
          </a:xfrm>
          <a:prstGeom prst="rect">
            <a:avLst/>
          </a:prstGeom>
          <a:noFill/>
          <a:ln>
            <a:noFill/>
          </a:ln>
        </p:spPr>
      </p:pic>
      <p:pic>
        <p:nvPicPr>
          <p:cNvPr id="602" name="Google Shape;602;p91"/>
          <p:cNvPicPr preferRelativeResize="0"/>
          <p:nvPr/>
        </p:nvPicPr>
        <p:blipFill>
          <a:blip r:embed="rId4">
            <a:alphaModFix/>
          </a:blip>
          <a:stretch>
            <a:fillRect/>
          </a:stretch>
        </p:blipFill>
        <p:spPr>
          <a:xfrm>
            <a:off x="6407159" y="0"/>
            <a:ext cx="4821132" cy="6857999"/>
          </a:xfrm>
          <a:prstGeom prst="rect">
            <a:avLst/>
          </a:prstGeom>
          <a:noFill/>
          <a:ln>
            <a:noFill/>
          </a:ln>
        </p:spPr>
      </p:pic>
      <p:sp>
        <p:nvSpPr>
          <p:cNvPr id="603" name="Google Shape;603;p91"/>
          <p:cNvSpPr txBox="1"/>
          <p:nvPr/>
        </p:nvSpPr>
        <p:spPr>
          <a:xfrm>
            <a:off x="4115619" y="5830564"/>
            <a:ext cx="9144000" cy="1296000"/>
          </a:xfrm>
          <a:prstGeom prst="rect">
            <a:avLst/>
          </a:prstGeom>
          <a:noFill/>
          <a:ln>
            <a:noFill/>
          </a:ln>
        </p:spPr>
        <p:txBody>
          <a:bodyPr anchorCtr="1" anchor="ctr" bIns="45700" lIns="91425" spcFirstLastPara="1" rIns="91425" wrap="square" tIns="45700">
            <a:noAutofit/>
          </a:bodyPr>
          <a:lstStyle/>
          <a:p>
            <a:pPr indent="0" lvl="0" marL="0" rtl="0" algn="ctr">
              <a:spcBef>
                <a:spcPts val="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rPr lang="nl-BE" sz="1200">
                <a:highlight>
                  <a:srgbClr val="FFFFFF"/>
                </a:highlight>
                <a:latin typeface="Calibri"/>
                <a:ea typeface="Calibri"/>
                <a:cs typeface="Calibri"/>
                <a:sym typeface="Calibri"/>
              </a:rPr>
              <a:t>© </a:t>
            </a:r>
            <a:r>
              <a:rPr lang="nl-BE" sz="1100">
                <a:highlight>
                  <a:srgbClr val="FFFFFF"/>
                </a:highlight>
              </a:rPr>
              <a:t>2009 TELMA bvba - all rights reserved</a:t>
            </a:r>
            <a:endParaRPr sz="1100">
              <a:highlight>
                <a:srgbClr val="FFFFFF"/>
              </a:highlight>
            </a:endParaRPr>
          </a:p>
          <a:p>
            <a:pPr indent="0" lvl="0" marL="0" rtl="0" algn="ctr">
              <a:spcBef>
                <a:spcPts val="240"/>
              </a:spcBef>
              <a:spcAft>
                <a:spcPts val="0"/>
              </a:spcAft>
              <a:buNone/>
            </a:pPr>
            <a:r>
              <a:t/>
            </a:r>
            <a:endParaRPr sz="1200">
              <a:solidFill>
                <a:srgbClr val="000000"/>
              </a:solidFill>
              <a:latin typeface="Calibri"/>
              <a:ea typeface="Calibri"/>
              <a:cs typeface="Calibri"/>
              <a:sym typeface="Calibri"/>
            </a:endParaRPr>
          </a:p>
        </p:txBody>
      </p:sp>
      <p:sp>
        <p:nvSpPr>
          <p:cNvPr id="604" name="Google Shape;604;p91"/>
          <p:cNvSpPr/>
          <p:nvPr/>
        </p:nvSpPr>
        <p:spPr>
          <a:xfrm>
            <a:off x="1296004" y="609156"/>
            <a:ext cx="1411200" cy="1029300"/>
          </a:xfrm>
          <a:prstGeom prst="ellipse">
            <a:avLst/>
          </a:prstGeom>
          <a:noFill/>
          <a:ln cap="flat" cmpd="sng" w="76200">
            <a:solidFill>
              <a:srgbClr val="FFFFFF"/>
            </a:solidFill>
            <a:prstDash val="solid"/>
            <a:round/>
            <a:headEnd len="sm" w="sm" type="none"/>
            <a:tailEnd len="sm" w="sm" type="none"/>
          </a:ln>
          <a:effectLst>
            <a:outerShdw blurRad="39999" rotWithShape="0" dir="5400000" dist="23000">
              <a:srgbClr val="000000">
                <a:alpha val="33730"/>
              </a:srgbClr>
            </a:outerShdw>
          </a:effectLst>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605" name="Google Shape;605;p91"/>
          <p:cNvSpPr/>
          <p:nvPr/>
        </p:nvSpPr>
        <p:spPr>
          <a:xfrm>
            <a:off x="7201296" y="2212890"/>
            <a:ext cx="1411200" cy="1029300"/>
          </a:xfrm>
          <a:prstGeom prst="ellipse">
            <a:avLst/>
          </a:prstGeom>
          <a:noFill/>
          <a:ln cap="flat" cmpd="sng" w="76200">
            <a:solidFill>
              <a:srgbClr val="FFFFFF"/>
            </a:solidFill>
            <a:prstDash val="solid"/>
            <a:round/>
            <a:headEnd len="sm" w="sm" type="none"/>
            <a:tailEnd len="sm" w="sm" type="none"/>
          </a:ln>
          <a:effectLst>
            <a:outerShdw blurRad="39999" rotWithShape="0" dir="5400000" dist="23000">
              <a:srgbClr val="000000">
                <a:alpha val="33730"/>
              </a:srgbClr>
            </a:outerShdw>
          </a:effectLst>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pic>
        <p:nvPicPr>
          <p:cNvPr id="606" name="Google Shape;606;p91"/>
          <p:cNvPicPr preferRelativeResize="0"/>
          <p:nvPr/>
        </p:nvPicPr>
        <p:blipFill rotWithShape="1">
          <a:blip r:embed="rId5">
            <a:alphaModFix/>
          </a:blip>
          <a:srcRect b="0" l="0" r="0" t="0"/>
          <a:stretch/>
        </p:blipFill>
        <p:spPr>
          <a:xfrm>
            <a:off x="249596" y="5215225"/>
            <a:ext cx="1447005" cy="1680874"/>
          </a:xfrm>
          <a:prstGeom prst="rect">
            <a:avLst/>
          </a:prstGeom>
          <a:noFill/>
          <a:ln>
            <a:noFill/>
          </a:ln>
        </p:spPr>
      </p:pic>
      <p:pic>
        <p:nvPicPr>
          <p:cNvPr id="607" name="Google Shape;607;p91"/>
          <p:cNvPicPr preferRelativeResize="0"/>
          <p:nvPr/>
        </p:nvPicPr>
        <p:blipFill rotWithShape="1">
          <a:blip r:embed="rId6">
            <a:alphaModFix/>
          </a:blip>
          <a:srcRect b="0" l="0" r="0" t="0"/>
          <a:stretch/>
        </p:blipFill>
        <p:spPr>
          <a:xfrm>
            <a:off x="114591" y="6154740"/>
            <a:ext cx="1447002" cy="646012"/>
          </a:xfrm>
          <a:prstGeom prst="rect">
            <a:avLst/>
          </a:prstGeom>
          <a:noFill/>
          <a:ln>
            <a:noFill/>
          </a:ln>
        </p:spPr>
      </p:pic>
      <p:pic>
        <p:nvPicPr>
          <p:cNvPr id="608" name="Google Shape;608;p91"/>
          <p:cNvPicPr preferRelativeResize="0"/>
          <p:nvPr/>
        </p:nvPicPr>
        <p:blipFill>
          <a:blip r:embed="rId7">
            <a:alphaModFix/>
          </a:blip>
          <a:stretch>
            <a:fillRect/>
          </a:stretch>
        </p:blipFill>
        <p:spPr>
          <a:xfrm>
            <a:off x="30800" y="5335695"/>
            <a:ext cx="1530784" cy="70417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4"/>
                                        </p:tgtEl>
                                        <p:attrNameLst>
                                          <p:attrName>style.visibility</p:attrName>
                                        </p:attrNameLst>
                                      </p:cBhvr>
                                      <p:to>
                                        <p:strVal val="visible"/>
                                      </p:to>
                                    </p:set>
                                    <p:animEffect filter="fade" transition="in">
                                      <p:cBhvr>
                                        <p:cTn dur="1000"/>
                                        <p:tgtEl>
                                          <p:spTgt spid="6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5"/>
                                        </p:tgtEl>
                                        <p:attrNameLst>
                                          <p:attrName>style.visibility</p:attrName>
                                        </p:attrNameLst>
                                      </p:cBhvr>
                                      <p:to>
                                        <p:strVal val="visible"/>
                                      </p:to>
                                    </p:set>
                                    <p:animEffect filter="fade" transition="in">
                                      <p:cBhvr>
                                        <p:cTn dur="1000"/>
                                        <p:tgtEl>
                                          <p:spTgt spid="6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2" name="Shape 612"/>
        <p:cNvGrpSpPr/>
        <p:nvPr/>
      </p:nvGrpSpPr>
      <p:grpSpPr>
        <a:xfrm>
          <a:off x="0" y="0"/>
          <a:ext cx="0" cy="0"/>
          <a:chOff x="0" y="0"/>
          <a:chExt cx="0" cy="0"/>
        </a:xfrm>
      </p:grpSpPr>
      <p:sp>
        <p:nvSpPr>
          <p:cNvPr id="613" name="Google Shape;613;p92"/>
          <p:cNvSpPr txBox="1"/>
          <p:nvPr>
            <p:ph type="title"/>
          </p:nvPr>
        </p:nvSpPr>
        <p:spPr>
          <a:xfrm>
            <a:off x="415600" y="593367"/>
            <a:ext cx="113607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t/>
            </a:r>
            <a:endParaRPr/>
          </a:p>
        </p:txBody>
      </p:sp>
      <p:sp>
        <p:nvSpPr>
          <p:cNvPr id="614" name="Google Shape;614;p92"/>
          <p:cNvSpPr txBox="1"/>
          <p:nvPr>
            <p:ph idx="1" type="body"/>
          </p:nvPr>
        </p:nvSpPr>
        <p:spPr>
          <a:xfrm>
            <a:off x="415600" y="1536633"/>
            <a:ext cx="11360700" cy="45552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t/>
            </a:r>
            <a:endParaRPr/>
          </a:p>
        </p:txBody>
      </p:sp>
      <p:pic>
        <p:nvPicPr>
          <p:cNvPr id="615" name="Google Shape;615;p92"/>
          <p:cNvPicPr preferRelativeResize="0"/>
          <p:nvPr/>
        </p:nvPicPr>
        <p:blipFill>
          <a:blip r:embed="rId3">
            <a:alphaModFix/>
          </a:blip>
          <a:stretch>
            <a:fillRect/>
          </a:stretch>
        </p:blipFill>
        <p:spPr>
          <a:xfrm>
            <a:off x="1403935" y="0"/>
            <a:ext cx="4298831" cy="6858001"/>
          </a:xfrm>
          <a:prstGeom prst="rect">
            <a:avLst/>
          </a:prstGeom>
          <a:noFill/>
          <a:ln>
            <a:noFill/>
          </a:ln>
        </p:spPr>
      </p:pic>
      <p:pic>
        <p:nvPicPr>
          <p:cNvPr id="616" name="Google Shape;616;p92"/>
          <p:cNvPicPr preferRelativeResize="0"/>
          <p:nvPr/>
        </p:nvPicPr>
        <p:blipFill>
          <a:blip r:embed="rId4">
            <a:alphaModFix/>
          </a:blip>
          <a:stretch>
            <a:fillRect/>
          </a:stretch>
        </p:blipFill>
        <p:spPr>
          <a:xfrm>
            <a:off x="6463635" y="0"/>
            <a:ext cx="4850580" cy="6857999"/>
          </a:xfrm>
          <a:prstGeom prst="rect">
            <a:avLst/>
          </a:prstGeom>
          <a:noFill/>
          <a:ln>
            <a:noFill/>
          </a:ln>
        </p:spPr>
      </p:pic>
      <p:sp>
        <p:nvSpPr>
          <p:cNvPr id="617" name="Google Shape;617;p92"/>
          <p:cNvSpPr/>
          <p:nvPr/>
        </p:nvSpPr>
        <p:spPr>
          <a:xfrm>
            <a:off x="4684796" y="-177719"/>
            <a:ext cx="1411200" cy="1029300"/>
          </a:xfrm>
          <a:prstGeom prst="ellipse">
            <a:avLst/>
          </a:prstGeom>
          <a:noFill/>
          <a:ln cap="flat" cmpd="sng" w="76200">
            <a:solidFill>
              <a:srgbClr val="FFFFFF"/>
            </a:solidFill>
            <a:prstDash val="solid"/>
            <a:round/>
            <a:headEnd len="sm" w="sm" type="none"/>
            <a:tailEnd len="sm" w="sm" type="none"/>
          </a:ln>
          <a:effectLst>
            <a:outerShdw blurRad="39999" rotWithShape="0" dir="5400000" dist="23000">
              <a:srgbClr val="000000">
                <a:alpha val="33730"/>
              </a:srgbClr>
            </a:outerShdw>
          </a:effectLst>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618" name="Google Shape;618;p92"/>
          <p:cNvSpPr/>
          <p:nvPr/>
        </p:nvSpPr>
        <p:spPr>
          <a:xfrm>
            <a:off x="6703321" y="4287481"/>
            <a:ext cx="1411200" cy="1029300"/>
          </a:xfrm>
          <a:prstGeom prst="ellipse">
            <a:avLst/>
          </a:prstGeom>
          <a:noFill/>
          <a:ln cap="flat" cmpd="sng" w="76200">
            <a:solidFill>
              <a:srgbClr val="FFFFFF"/>
            </a:solidFill>
            <a:prstDash val="solid"/>
            <a:round/>
            <a:headEnd len="sm" w="sm" type="none"/>
            <a:tailEnd len="sm" w="sm" type="none"/>
          </a:ln>
          <a:effectLst>
            <a:outerShdw blurRad="39999" rotWithShape="0" dir="5400000" dist="23000">
              <a:srgbClr val="000000">
                <a:alpha val="33730"/>
              </a:srgbClr>
            </a:outerShdw>
          </a:effectLst>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619" name="Google Shape;619;p92"/>
          <p:cNvSpPr txBox="1"/>
          <p:nvPr/>
        </p:nvSpPr>
        <p:spPr>
          <a:xfrm>
            <a:off x="2138994" y="5561989"/>
            <a:ext cx="9144000" cy="1296000"/>
          </a:xfrm>
          <a:prstGeom prst="rect">
            <a:avLst/>
          </a:prstGeom>
          <a:noFill/>
          <a:ln>
            <a:noFill/>
          </a:ln>
        </p:spPr>
        <p:txBody>
          <a:bodyPr anchorCtr="1" anchor="ctr" bIns="45700" lIns="91425" spcFirstLastPara="1" rIns="91425" wrap="square" tIns="45700">
            <a:noAutofit/>
          </a:bodyPr>
          <a:lstStyle/>
          <a:p>
            <a:pPr indent="0" lvl="0" marL="0" rtl="0" algn="ctr">
              <a:spcBef>
                <a:spcPts val="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rPr lang="nl-BE" sz="1200">
                <a:solidFill>
                  <a:srgbClr val="000000"/>
                </a:solidFill>
                <a:highlight>
                  <a:srgbClr val="FFFFFF"/>
                </a:highlight>
                <a:latin typeface="Calibri"/>
                <a:ea typeface="Calibri"/>
                <a:cs typeface="Calibri"/>
                <a:sym typeface="Calibri"/>
              </a:rPr>
              <a:t>© </a:t>
            </a:r>
            <a:r>
              <a:rPr lang="nl-BE" sz="1100">
                <a:solidFill>
                  <a:srgbClr val="000000"/>
                </a:solidFill>
                <a:highlight>
                  <a:srgbClr val="FFFFFF"/>
                </a:highlight>
              </a:rPr>
              <a:t>2009 TELMA bvba - all rights reserved</a:t>
            </a:r>
            <a:endParaRPr sz="1100">
              <a:solidFill>
                <a:srgbClr val="000000"/>
              </a:solidFill>
              <a:highlight>
                <a:srgbClr val="FFFFFF"/>
              </a:highlight>
            </a:endParaRPr>
          </a:p>
          <a:p>
            <a:pPr indent="0" lvl="0" marL="0" rtl="0" algn="ctr">
              <a:spcBef>
                <a:spcPts val="240"/>
              </a:spcBef>
              <a:spcAft>
                <a:spcPts val="0"/>
              </a:spcAft>
              <a:buNone/>
            </a:pPr>
            <a:r>
              <a:t/>
            </a:r>
            <a:endParaRPr sz="1200">
              <a:solidFill>
                <a:srgbClr val="000000"/>
              </a:solidFill>
              <a:latin typeface="Calibri"/>
              <a:ea typeface="Calibri"/>
              <a:cs typeface="Calibri"/>
              <a:sym typeface="Calibri"/>
            </a:endParaRPr>
          </a:p>
        </p:txBody>
      </p:sp>
      <p:pic>
        <p:nvPicPr>
          <p:cNvPr id="620" name="Google Shape;620;p92"/>
          <p:cNvPicPr preferRelativeResize="0"/>
          <p:nvPr/>
        </p:nvPicPr>
        <p:blipFill rotWithShape="1">
          <a:blip r:embed="rId5">
            <a:alphaModFix/>
          </a:blip>
          <a:srcRect b="0" l="0" r="0" t="0"/>
          <a:stretch/>
        </p:blipFill>
        <p:spPr>
          <a:xfrm>
            <a:off x="249596" y="5215225"/>
            <a:ext cx="1447005" cy="1680874"/>
          </a:xfrm>
          <a:prstGeom prst="rect">
            <a:avLst/>
          </a:prstGeom>
          <a:noFill/>
          <a:ln>
            <a:noFill/>
          </a:ln>
        </p:spPr>
      </p:pic>
      <p:pic>
        <p:nvPicPr>
          <p:cNvPr id="621" name="Google Shape;621;p92"/>
          <p:cNvPicPr preferRelativeResize="0"/>
          <p:nvPr/>
        </p:nvPicPr>
        <p:blipFill rotWithShape="1">
          <a:blip r:embed="rId6">
            <a:alphaModFix/>
          </a:blip>
          <a:srcRect b="0" l="0" r="0" t="0"/>
          <a:stretch/>
        </p:blipFill>
        <p:spPr>
          <a:xfrm>
            <a:off x="114591" y="6154740"/>
            <a:ext cx="1447002" cy="646012"/>
          </a:xfrm>
          <a:prstGeom prst="rect">
            <a:avLst/>
          </a:prstGeom>
          <a:noFill/>
          <a:ln>
            <a:noFill/>
          </a:ln>
        </p:spPr>
      </p:pic>
      <p:pic>
        <p:nvPicPr>
          <p:cNvPr id="622" name="Google Shape;622;p92"/>
          <p:cNvPicPr preferRelativeResize="0"/>
          <p:nvPr/>
        </p:nvPicPr>
        <p:blipFill>
          <a:blip r:embed="rId7">
            <a:alphaModFix/>
          </a:blip>
          <a:stretch>
            <a:fillRect/>
          </a:stretch>
        </p:blipFill>
        <p:spPr>
          <a:xfrm>
            <a:off x="30800" y="5335695"/>
            <a:ext cx="1530784" cy="70417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7"/>
                                        </p:tgtEl>
                                        <p:attrNameLst>
                                          <p:attrName>style.visibility</p:attrName>
                                        </p:attrNameLst>
                                      </p:cBhvr>
                                      <p:to>
                                        <p:strVal val="visible"/>
                                      </p:to>
                                    </p:set>
                                    <p:animEffect filter="fade" transition="in">
                                      <p:cBhvr>
                                        <p:cTn dur="1000"/>
                                        <p:tgtEl>
                                          <p:spTgt spid="6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8"/>
                                        </p:tgtEl>
                                        <p:attrNameLst>
                                          <p:attrName>style.visibility</p:attrName>
                                        </p:attrNameLst>
                                      </p:cBhvr>
                                      <p:to>
                                        <p:strVal val="visible"/>
                                      </p:to>
                                    </p:set>
                                    <p:animEffect filter="fade" transition="in">
                                      <p:cBhvr>
                                        <p:cTn dur="1000"/>
                                        <p:tgtEl>
                                          <p:spTgt spid="6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6" name="Shape 626"/>
        <p:cNvGrpSpPr/>
        <p:nvPr/>
      </p:nvGrpSpPr>
      <p:grpSpPr>
        <a:xfrm>
          <a:off x="0" y="0"/>
          <a:ext cx="0" cy="0"/>
          <a:chOff x="0" y="0"/>
          <a:chExt cx="0" cy="0"/>
        </a:xfrm>
      </p:grpSpPr>
      <p:sp>
        <p:nvSpPr>
          <p:cNvPr id="627" name="Google Shape;627;p93"/>
          <p:cNvSpPr txBox="1"/>
          <p:nvPr>
            <p:ph type="title"/>
          </p:nvPr>
        </p:nvSpPr>
        <p:spPr>
          <a:xfrm>
            <a:off x="415600" y="593367"/>
            <a:ext cx="113607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t/>
            </a:r>
            <a:endParaRPr/>
          </a:p>
        </p:txBody>
      </p:sp>
      <p:sp>
        <p:nvSpPr>
          <p:cNvPr id="628" name="Google Shape;628;p93"/>
          <p:cNvSpPr txBox="1"/>
          <p:nvPr>
            <p:ph idx="1" type="body"/>
          </p:nvPr>
        </p:nvSpPr>
        <p:spPr>
          <a:xfrm>
            <a:off x="-194000" y="1536633"/>
            <a:ext cx="11360700" cy="45552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nl-BE"/>
              <a:t>    </a:t>
            </a:r>
            <a:r>
              <a:rPr b="1" lang="nl-BE" sz="4000"/>
              <a:t>CHAT! </a:t>
            </a:r>
            <a:endParaRPr b="1" sz="4000"/>
          </a:p>
        </p:txBody>
      </p:sp>
      <p:pic>
        <p:nvPicPr>
          <p:cNvPr id="629" name="Google Shape;629;p93"/>
          <p:cNvPicPr preferRelativeResize="0"/>
          <p:nvPr/>
        </p:nvPicPr>
        <p:blipFill>
          <a:blip r:embed="rId3">
            <a:alphaModFix/>
          </a:blip>
          <a:stretch>
            <a:fillRect/>
          </a:stretch>
        </p:blipFill>
        <p:spPr>
          <a:xfrm>
            <a:off x="2141597" y="0"/>
            <a:ext cx="4829007" cy="6858001"/>
          </a:xfrm>
          <a:prstGeom prst="rect">
            <a:avLst/>
          </a:prstGeom>
          <a:noFill/>
          <a:ln>
            <a:noFill/>
          </a:ln>
        </p:spPr>
      </p:pic>
      <p:pic>
        <p:nvPicPr>
          <p:cNvPr id="630" name="Google Shape;630;p93"/>
          <p:cNvPicPr preferRelativeResize="0"/>
          <p:nvPr/>
        </p:nvPicPr>
        <p:blipFill>
          <a:blip r:embed="rId4">
            <a:alphaModFix/>
          </a:blip>
          <a:stretch>
            <a:fillRect/>
          </a:stretch>
        </p:blipFill>
        <p:spPr>
          <a:xfrm>
            <a:off x="7095731" y="0"/>
            <a:ext cx="4876437" cy="6858000"/>
          </a:xfrm>
          <a:prstGeom prst="rect">
            <a:avLst/>
          </a:prstGeom>
          <a:noFill/>
          <a:ln>
            <a:noFill/>
          </a:ln>
        </p:spPr>
      </p:pic>
      <p:sp>
        <p:nvSpPr>
          <p:cNvPr id="631" name="Google Shape;631;p93"/>
          <p:cNvSpPr/>
          <p:nvPr/>
        </p:nvSpPr>
        <p:spPr>
          <a:xfrm>
            <a:off x="5845329" y="5828690"/>
            <a:ext cx="1411200" cy="1029300"/>
          </a:xfrm>
          <a:prstGeom prst="ellipse">
            <a:avLst/>
          </a:prstGeom>
          <a:noFill/>
          <a:ln cap="flat" cmpd="sng" w="76200">
            <a:solidFill>
              <a:srgbClr val="FFFFFF"/>
            </a:solidFill>
            <a:prstDash val="solid"/>
            <a:round/>
            <a:headEnd len="sm" w="sm" type="none"/>
            <a:tailEnd len="sm" w="sm" type="none"/>
          </a:ln>
          <a:effectLst>
            <a:outerShdw blurRad="39999" rotWithShape="0" dir="5400000" dist="23000">
              <a:srgbClr val="000000">
                <a:alpha val="33730"/>
              </a:srgbClr>
            </a:outerShdw>
          </a:effectLst>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632" name="Google Shape;632;p93"/>
          <p:cNvSpPr txBox="1"/>
          <p:nvPr/>
        </p:nvSpPr>
        <p:spPr>
          <a:xfrm>
            <a:off x="-3118806" y="5942989"/>
            <a:ext cx="9144000" cy="1296000"/>
          </a:xfrm>
          <a:prstGeom prst="rect">
            <a:avLst/>
          </a:prstGeom>
          <a:noFill/>
          <a:ln>
            <a:noFill/>
          </a:ln>
        </p:spPr>
        <p:txBody>
          <a:bodyPr anchorCtr="1" anchor="ctr" bIns="45700" lIns="91425" spcFirstLastPara="1" rIns="91425" wrap="square" tIns="45700">
            <a:noAutofit/>
          </a:bodyPr>
          <a:lstStyle/>
          <a:p>
            <a:pPr indent="0" lvl="0" marL="0" rtl="0" algn="ctr">
              <a:spcBef>
                <a:spcPts val="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rPr lang="nl-BE" sz="1200">
                <a:solidFill>
                  <a:srgbClr val="000000"/>
                </a:solidFill>
                <a:highlight>
                  <a:srgbClr val="FFFFFF"/>
                </a:highlight>
                <a:latin typeface="Calibri"/>
                <a:ea typeface="Calibri"/>
                <a:cs typeface="Calibri"/>
                <a:sym typeface="Calibri"/>
              </a:rPr>
              <a:t>© </a:t>
            </a:r>
            <a:r>
              <a:rPr lang="nl-BE" sz="1100">
                <a:solidFill>
                  <a:srgbClr val="000000"/>
                </a:solidFill>
                <a:highlight>
                  <a:srgbClr val="FFFFFF"/>
                </a:highlight>
              </a:rPr>
              <a:t>2009 TELMA bvba - all rights reserved</a:t>
            </a:r>
            <a:endParaRPr sz="1100">
              <a:solidFill>
                <a:srgbClr val="000000"/>
              </a:solidFill>
              <a:highlight>
                <a:srgbClr val="FFFFFF"/>
              </a:highlight>
            </a:endParaRPr>
          </a:p>
          <a:p>
            <a:pPr indent="0" lvl="0" marL="0" rtl="0" algn="ctr">
              <a:spcBef>
                <a:spcPts val="240"/>
              </a:spcBef>
              <a:spcAft>
                <a:spcPts val="0"/>
              </a:spcAft>
              <a:buNone/>
            </a:pPr>
            <a:r>
              <a:t/>
            </a:r>
            <a:endParaRPr sz="1200">
              <a:solidFill>
                <a:srgbClr val="000000"/>
              </a:solidFill>
              <a:latin typeface="Calibri"/>
              <a:ea typeface="Calibri"/>
              <a:cs typeface="Calibri"/>
              <a:sym typeface="Calibri"/>
            </a:endParaRPr>
          </a:p>
        </p:txBody>
      </p:sp>
      <p:pic>
        <p:nvPicPr>
          <p:cNvPr id="633" name="Google Shape;633;p93"/>
          <p:cNvPicPr preferRelativeResize="0"/>
          <p:nvPr/>
        </p:nvPicPr>
        <p:blipFill rotWithShape="1">
          <a:blip r:embed="rId5">
            <a:alphaModFix/>
          </a:blip>
          <a:srcRect b="0" l="0" r="0" t="0"/>
          <a:stretch/>
        </p:blipFill>
        <p:spPr>
          <a:xfrm>
            <a:off x="478196" y="4681825"/>
            <a:ext cx="1447005" cy="1680874"/>
          </a:xfrm>
          <a:prstGeom prst="rect">
            <a:avLst/>
          </a:prstGeom>
          <a:noFill/>
          <a:ln>
            <a:noFill/>
          </a:ln>
        </p:spPr>
      </p:pic>
      <p:pic>
        <p:nvPicPr>
          <p:cNvPr id="634" name="Google Shape;634;p93"/>
          <p:cNvPicPr preferRelativeResize="0"/>
          <p:nvPr/>
        </p:nvPicPr>
        <p:blipFill rotWithShape="1">
          <a:blip r:embed="rId6">
            <a:alphaModFix/>
          </a:blip>
          <a:srcRect b="0" l="0" r="0" t="0"/>
          <a:stretch/>
        </p:blipFill>
        <p:spPr>
          <a:xfrm>
            <a:off x="343191" y="5621340"/>
            <a:ext cx="1447002" cy="646012"/>
          </a:xfrm>
          <a:prstGeom prst="rect">
            <a:avLst/>
          </a:prstGeom>
          <a:noFill/>
          <a:ln>
            <a:noFill/>
          </a:ln>
        </p:spPr>
      </p:pic>
      <p:pic>
        <p:nvPicPr>
          <p:cNvPr id="635" name="Google Shape;635;p93"/>
          <p:cNvPicPr preferRelativeResize="0"/>
          <p:nvPr/>
        </p:nvPicPr>
        <p:blipFill>
          <a:blip r:embed="rId7">
            <a:alphaModFix/>
          </a:blip>
          <a:stretch>
            <a:fillRect/>
          </a:stretch>
        </p:blipFill>
        <p:spPr>
          <a:xfrm>
            <a:off x="259400" y="4802295"/>
            <a:ext cx="1530784" cy="70417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1"/>
                                        </p:tgtEl>
                                        <p:attrNameLst>
                                          <p:attrName>style.visibility</p:attrName>
                                        </p:attrNameLst>
                                      </p:cBhvr>
                                      <p:to>
                                        <p:strVal val="visible"/>
                                      </p:to>
                                    </p:set>
                                    <p:animEffect filter="fade" transition="in">
                                      <p:cBhvr>
                                        <p:cTn dur="1000"/>
                                        <p:tgtEl>
                                          <p:spTgt spid="6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 name="Shape 320"/>
        <p:cNvGrpSpPr/>
        <p:nvPr/>
      </p:nvGrpSpPr>
      <p:grpSpPr>
        <a:xfrm>
          <a:off x="0" y="0"/>
          <a:ext cx="0" cy="0"/>
          <a:chOff x="0" y="0"/>
          <a:chExt cx="0" cy="0"/>
        </a:xfrm>
      </p:grpSpPr>
      <p:sp>
        <p:nvSpPr>
          <p:cNvPr id="321" name="Google Shape;321;p67"/>
          <p:cNvSpPr txBox="1"/>
          <p:nvPr>
            <p:ph idx="1" type="body"/>
          </p:nvPr>
        </p:nvSpPr>
        <p:spPr>
          <a:xfrm>
            <a:off x="953500" y="2296025"/>
            <a:ext cx="10515600" cy="2428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2800"/>
              <a:buNone/>
            </a:pPr>
            <a:r>
              <a:t/>
            </a:r>
            <a:endParaRPr b="1">
              <a:latin typeface="Arial"/>
              <a:ea typeface="Arial"/>
              <a:cs typeface="Arial"/>
              <a:sym typeface="Arial"/>
            </a:endParaRPr>
          </a:p>
          <a:p>
            <a:pPr indent="0" lvl="0" marL="0" rtl="0" algn="l">
              <a:lnSpc>
                <a:spcPct val="90000"/>
              </a:lnSpc>
              <a:spcBef>
                <a:spcPts val="0"/>
              </a:spcBef>
              <a:spcAft>
                <a:spcPts val="0"/>
              </a:spcAft>
              <a:buSzPts val="2800"/>
              <a:buNone/>
            </a:pPr>
            <a:r>
              <a:t/>
            </a:r>
            <a:endParaRPr b="1" sz="3600">
              <a:latin typeface="Arial"/>
              <a:ea typeface="Arial"/>
              <a:cs typeface="Arial"/>
              <a:sym typeface="Arial"/>
            </a:endParaRPr>
          </a:p>
        </p:txBody>
      </p:sp>
      <p:pic>
        <p:nvPicPr>
          <p:cNvPr id="322" name="Google Shape;322;p67"/>
          <p:cNvPicPr preferRelativeResize="0"/>
          <p:nvPr/>
        </p:nvPicPr>
        <p:blipFill rotWithShape="1">
          <a:blip r:embed="rId3">
            <a:alphaModFix/>
          </a:blip>
          <a:srcRect b="0" l="0" r="0" t="0"/>
          <a:stretch/>
        </p:blipFill>
        <p:spPr>
          <a:xfrm>
            <a:off x="11264900" y="5930900"/>
            <a:ext cx="927100" cy="927100"/>
          </a:xfrm>
          <a:prstGeom prst="rect">
            <a:avLst/>
          </a:prstGeom>
          <a:noFill/>
          <a:ln>
            <a:noFill/>
          </a:ln>
        </p:spPr>
      </p:pic>
      <p:pic>
        <p:nvPicPr>
          <p:cNvPr id="323" name="Google Shape;323;p67"/>
          <p:cNvPicPr preferRelativeResize="0"/>
          <p:nvPr/>
        </p:nvPicPr>
        <p:blipFill rotWithShape="1">
          <a:blip r:embed="rId4">
            <a:alphaModFix/>
          </a:blip>
          <a:srcRect b="0" l="0" r="0" t="0"/>
          <a:stretch/>
        </p:blipFill>
        <p:spPr>
          <a:xfrm>
            <a:off x="11125200" y="5791200"/>
            <a:ext cx="139700" cy="139700"/>
          </a:xfrm>
          <a:prstGeom prst="rect">
            <a:avLst/>
          </a:prstGeom>
          <a:noFill/>
          <a:ln>
            <a:noFill/>
          </a:ln>
        </p:spPr>
      </p:pic>
      <p:sp>
        <p:nvSpPr>
          <p:cNvPr id="324" name="Google Shape;324;p67"/>
          <p:cNvSpPr/>
          <p:nvPr/>
        </p:nvSpPr>
        <p:spPr>
          <a:xfrm>
            <a:off x="1152750" y="2536275"/>
            <a:ext cx="9886500" cy="1389900"/>
          </a:xfrm>
          <a:prstGeom prst="rect">
            <a:avLst/>
          </a:prstGeom>
          <a:solidFill>
            <a:srgbClr val="3597C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1" lang="nl-BE" sz="5500">
                <a:solidFill>
                  <a:schemeClr val="lt1"/>
                </a:solidFill>
                <a:latin typeface="Roboto"/>
                <a:ea typeface="Roboto"/>
                <a:cs typeface="Roboto"/>
                <a:sym typeface="Roboto"/>
              </a:rPr>
              <a:t>“Connect before you correct”</a:t>
            </a:r>
            <a:endParaRPr b="1" i="1" sz="5500" u="none" cap="none" strike="noStrike">
              <a:solidFill>
                <a:schemeClr val="lt1"/>
              </a:solidFill>
              <a:latin typeface="Roboto"/>
              <a:ea typeface="Roboto"/>
              <a:cs typeface="Roboto"/>
              <a:sym typeface="Roboto"/>
            </a:endParaRPr>
          </a:p>
        </p:txBody>
      </p:sp>
      <p:sp>
        <p:nvSpPr>
          <p:cNvPr id="325" name="Google Shape;325;p67"/>
          <p:cNvSpPr/>
          <p:nvPr/>
        </p:nvSpPr>
        <p:spPr>
          <a:xfrm>
            <a:off x="9829980" y="861606"/>
            <a:ext cx="143100" cy="143100"/>
          </a:xfrm>
          <a:prstGeom prst="ellipse">
            <a:avLst/>
          </a:prstGeom>
          <a:solidFill>
            <a:srgbClr val="E20E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6" name="Google Shape;326;p67"/>
          <p:cNvSpPr txBox="1"/>
          <p:nvPr/>
        </p:nvSpPr>
        <p:spPr>
          <a:xfrm>
            <a:off x="1600057" y="5746439"/>
            <a:ext cx="9144000" cy="1296000"/>
          </a:xfrm>
          <a:prstGeom prst="rect">
            <a:avLst/>
          </a:prstGeom>
          <a:noFill/>
          <a:ln>
            <a:noFill/>
          </a:ln>
        </p:spPr>
        <p:txBody>
          <a:bodyPr anchorCtr="1" anchor="ctr" bIns="45700" lIns="91425" spcFirstLastPara="1" rIns="91425" wrap="square" tIns="45700">
            <a:noAutofit/>
          </a:bodyPr>
          <a:lstStyle/>
          <a:p>
            <a:pPr indent="0" lvl="0" marL="0" rtl="0" algn="ctr">
              <a:spcBef>
                <a:spcPts val="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rPr lang="nl-BE" sz="1200">
                <a:solidFill>
                  <a:srgbClr val="000000"/>
                </a:solidFill>
                <a:latin typeface="Calibri"/>
                <a:ea typeface="Calibri"/>
                <a:cs typeface="Calibri"/>
                <a:sym typeface="Calibri"/>
              </a:rPr>
              <a:t>© </a:t>
            </a:r>
            <a:r>
              <a:rPr lang="nl-BE" sz="1100">
                <a:solidFill>
                  <a:srgbClr val="000000"/>
                </a:solidFill>
              </a:rPr>
              <a:t>2009 TELMA bvba - all rights reserved</a:t>
            </a:r>
            <a:endParaRPr sz="1100">
              <a:solidFill>
                <a:srgbClr val="000000"/>
              </a:solidFill>
            </a:endParaRPr>
          </a:p>
          <a:p>
            <a:pPr indent="0" lvl="0" marL="0" rtl="0" algn="ctr">
              <a:spcBef>
                <a:spcPts val="240"/>
              </a:spcBef>
              <a:spcAft>
                <a:spcPts val="0"/>
              </a:spcAft>
              <a:buNone/>
            </a:pPr>
            <a:r>
              <a:t/>
            </a:r>
            <a:endParaRPr sz="1200">
              <a:solidFill>
                <a:srgbClr val="000000"/>
              </a:solidFill>
              <a:latin typeface="Calibri"/>
              <a:ea typeface="Calibri"/>
              <a:cs typeface="Calibri"/>
              <a:sym typeface="Calibri"/>
            </a:endParaRPr>
          </a:p>
        </p:txBody>
      </p:sp>
      <p:pic>
        <p:nvPicPr>
          <p:cNvPr id="327" name="Google Shape;327;p67"/>
          <p:cNvPicPr preferRelativeResize="0"/>
          <p:nvPr/>
        </p:nvPicPr>
        <p:blipFill>
          <a:blip r:embed="rId5">
            <a:alphaModFix/>
          </a:blip>
          <a:stretch>
            <a:fillRect/>
          </a:stretch>
        </p:blipFill>
        <p:spPr>
          <a:xfrm>
            <a:off x="9434410" y="6016150"/>
            <a:ext cx="1542591" cy="709600"/>
          </a:xfrm>
          <a:prstGeom prst="rect">
            <a:avLst/>
          </a:prstGeom>
          <a:noFill/>
          <a:ln>
            <a:noFill/>
          </a:ln>
        </p:spPr>
      </p:pic>
      <p:pic>
        <p:nvPicPr>
          <p:cNvPr id="328" name="Google Shape;328;p67"/>
          <p:cNvPicPr preferRelativeResize="0"/>
          <p:nvPr/>
        </p:nvPicPr>
        <p:blipFill rotWithShape="1">
          <a:blip r:embed="rId6">
            <a:alphaModFix/>
          </a:blip>
          <a:srcRect b="0" l="0" r="0" t="0"/>
          <a:stretch/>
        </p:blipFill>
        <p:spPr>
          <a:xfrm>
            <a:off x="7680798" y="6067261"/>
            <a:ext cx="1465700" cy="6543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0" name="Shape 640"/>
        <p:cNvGrpSpPr/>
        <p:nvPr/>
      </p:nvGrpSpPr>
      <p:grpSpPr>
        <a:xfrm>
          <a:off x="0" y="0"/>
          <a:ext cx="0" cy="0"/>
          <a:chOff x="0" y="0"/>
          <a:chExt cx="0" cy="0"/>
        </a:xfrm>
      </p:grpSpPr>
      <p:graphicFrame>
        <p:nvGraphicFramePr>
          <p:cNvPr id="641" name="Google Shape;641;p94"/>
          <p:cNvGraphicFramePr/>
          <p:nvPr/>
        </p:nvGraphicFramePr>
        <p:xfrm>
          <a:off x="605475" y="1503575"/>
          <a:ext cx="3000000" cy="3000000"/>
        </p:xfrm>
        <a:graphic>
          <a:graphicData uri="http://schemas.openxmlformats.org/drawingml/2006/table">
            <a:tbl>
              <a:tblPr>
                <a:noFill/>
                <a:tableStyleId>{EC9E3438-C28D-4148-B7AD-AAD4D5179D1A}</a:tableStyleId>
              </a:tblPr>
              <a:tblGrid>
                <a:gridCol w="5143500"/>
                <a:gridCol w="5143500"/>
              </a:tblGrid>
              <a:tr h="381000">
                <a:tc>
                  <a:txBody>
                    <a:bodyPr>
                      <a:noAutofit/>
                    </a:bodyPr>
                    <a:lstStyle/>
                    <a:p>
                      <a:pPr indent="0" lvl="0" marL="0" rtl="0" algn="l">
                        <a:spcBef>
                          <a:spcPts val="0"/>
                        </a:spcBef>
                        <a:spcAft>
                          <a:spcPts val="0"/>
                        </a:spcAft>
                        <a:buNone/>
                      </a:pPr>
                      <a:r>
                        <a:rPr b="1" lang="nl-BE" sz="2600">
                          <a:latin typeface="Roboto"/>
                          <a:ea typeface="Roboto"/>
                          <a:cs typeface="Roboto"/>
                          <a:sym typeface="Roboto"/>
                        </a:rPr>
                        <a:t>Voornaam </a:t>
                      </a:r>
                      <a:endParaRPr b="1" sz="2600">
                        <a:latin typeface="Roboto"/>
                        <a:ea typeface="Roboto"/>
                        <a:cs typeface="Roboto"/>
                        <a:sym typeface="Roboto"/>
                      </a:endParaRPr>
                    </a:p>
                  </a:txBody>
                  <a:tcPr marT="91425" marB="91425" marR="91425" marL="91425"/>
                </a:tc>
                <a:tc>
                  <a:txBody>
                    <a:bodyPr>
                      <a:noAutofit/>
                    </a:bodyPr>
                    <a:lstStyle/>
                    <a:p>
                      <a:pPr indent="0" lvl="0" marL="0" rtl="0" algn="l">
                        <a:spcBef>
                          <a:spcPts val="0"/>
                        </a:spcBef>
                        <a:spcAft>
                          <a:spcPts val="0"/>
                        </a:spcAft>
                        <a:buNone/>
                      </a:pPr>
                      <a:r>
                        <a:rPr b="1" lang="nl-BE" sz="2600">
                          <a:latin typeface="Roboto"/>
                          <a:ea typeface="Roboto"/>
                          <a:cs typeface="Roboto"/>
                          <a:sym typeface="Roboto"/>
                        </a:rPr>
                        <a:t>Achternaam</a:t>
                      </a:r>
                      <a:endParaRPr b="1" sz="2600">
                        <a:latin typeface="Roboto"/>
                        <a:ea typeface="Roboto"/>
                        <a:cs typeface="Roboto"/>
                        <a:sym typeface="Roboto"/>
                      </a:endParaRPr>
                    </a:p>
                  </a:txBody>
                  <a:tcPr marT="91425" marB="91425" marR="91425" marL="91425"/>
                </a:tc>
              </a:tr>
              <a:tr h="381000">
                <a:tc>
                  <a:txBody>
                    <a:bodyPr>
                      <a:noAutofit/>
                    </a:bodyPr>
                    <a:lstStyle/>
                    <a:p>
                      <a:pPr indent="0" lvl="0" marL="0" rtl="0" algn="l">
                        <a:spcBef>
                          <a:spcPts val="0"/>
                        </a:spcBef>
                        <a:spcAft>
                          <a:spcPts val="0"/>
                        </a:spcAft>
                        <a:buNone/>
                      </a:pPr>
                      <a:r>
                        <a:rPr lang="nl-BE" sz="2600">
                          <a:latin typeface="Roboto"/>
                          <a:ea typeface="Roboto"/>
                          <a:cs typeface="Roboto"/>
                          <a:sym typeface="Roboto"/>
                        </a:rPr>
                        <a:t>Mayor 11 </a:t>
                      </a:r>
                      <a:endParaRPr sz="2600">
                        <a:latin typeface="Roboto"/>
                        <a:ea typeface="Roboto"/>
                        <a:cs typeface="Roboto"/>
                        <a:sym typeface="Roboto"/>
                      </a:endParaRPr>
                    </a:p>
                  </a:txBody>
                  <a:tcPr marT="91425" marB="91425" marR="91425" marL="91425"/>
                </a:tc>
                <a:tc>
                  <a:txBody>
                    <a:bodyPr>
                      <a:noAutofit/>
                    </a:bodyPr>
                    <a:lstStyle/>
                    <a:p>
                      <a:pPr indent="0" lvl="0" marL="0" rtl="0" algn="l">
                        <a:spcBef>
                          <a:spcPts val="0"/>
                        </a:spcBef>
                        <a:spcAft>
                          <a:spcPts val="0"/>
                        </a:spcAft>
                        <a:buClr>
                          <a:schemeClr val="dk1"/>
                        </a:buClr>
                        <a:buSzPts val="1100"/>
                        <a:buFont typeface="Arial"/>
                        <a:buNone/>
                      </a:pPr>
                      <a:r>
                        <a:rPr lang="nl-BE" sz="2600">
                          <a:solidFill>
                            <a:schemeClr val="dk1"/>
                          </a:solidFill>
                          <a:latin typeface="Roboto"/>
                          <a:ea typeface="Roboto"/>
                          <a:cs typeface="Roboto"/>
                          <a:sym typeface="Roboto"/>
                        </a:rPr>
                        <a:t>Bozar</a:t>
                      </a:r>
                      <a:endParaRPr sz="2600">
                        <a:latin typeface="Roboto"/>
                        <a:ea typeface="Roboto"/>
                        <a:cs typeface="Roboto"/>
                        <a:sym typeface="Roboto"/>
                      </a:endParaRPr>
                    </a:p>
                  </a:txBody>
                  <a:tcPr marT="91425" marB="91425" marR="91425" marL="91425"/>
                </a:tc>
              </a:tr>
              <a:tr h="381000">
                <a:tc>
                  <a:txBody>
                    <a:bodyPr>
                      <a:noAutofit/>
                    </a:bodyPr>
                    <a:lstStyle/>
                    <a:p>
                      <a:pPr indent="0" lvl="0" marL="0" rtl="0" algn="l">
                        <a:spcBef>
                          <a:spcPts val="0"/>
                        </a:spcBef>
                        <a:spcAft>
                          <a:spcPts val="0"/>
                        </a:spcAft>
                        <a:buNone/>
                      </a:pPr>
                      <a:r>
                        <a:rPr lang="nl-BE" sz="2600">
                          <a:latin typeface="Roboto"/>
                          <a:ea typeface="Roboto"/>
                          <a:cs typeface="Roboto"/>
                          <a:sym typeface="Roboto"/>
                        </a:rPr>
                        <a:t>Mayor 12 </a:t>
                      </a:r>
                      <a:endParaRPr sz="2600">
                        <a:latin typeface="Roboto"/>
                        <a:ea typeface="Roboto"/>
                        <a:cs typeface="Roboto"/>
                        <a:sym typeface="Roboto"/>
                      </a:endParaRPr>
                    </a:p>
                  </a:txBody>
                  <a:tcPr marT="91425" marB="91425" marR="91425" marL="91425"/>
                </a:tc>
                <a:tc>
                  <a:txBody>
                    <a:bodyPr>
                      <a:noAutofit/>
                    </a:bodyPr>
                    <a:lstStyle/>
                    <a:p>
                      <a:pPr indent="0" lvl="0" marL="0" rtl="0" algn="l">
                        <a:spcBef>
                          <a:spcPts val="0"/>
                        </a:spcBef>
                        <a:spcAft>
                          <a:spcPts val="0"/>
                        </a:spcAft>
                        <a:buClr>
                          <a:schemeClr val="dk1"/>
                        </a:buClr>
                        <a:buSzPts val="1100"/>
                        <a:buFont typeface="Arial"/>
                        <a:buNone/>
                      </a:pPr>
                      <a:r>
                        <a:rPr lang="nl-BE" sz="2600">
                          <a:solidFill>
                            <a:schemeClr val="dk1"/>
                          </a:solidFill>
                          <a:latin typeface="Roboto"/>
                          <a:ea typeface="Roboto"/>
                          <a:cs typeface="Roboto"/>
                          <a:sym typeface="Roboto"/>
                        </a:rPr>
                        <a:t>Bozar</a:t>
                      </a:r>
                      <a:endParaRPr sz="2600">
                        <a:latin typeface="Roboto"/>
                        <a:ea typeface="Roboto"/>
                        <a:cs typeface="Roboto"/>
                        <a:sym typeface="Roboto"/>
                      </a:endParaRPr>
                    </a:p>
                  </a:txBody>
                  <a:tcPr marT="91425" marB="91425" marR="91425" marL="91425"/>
                </a:tc>
              </a:tr>
              <a:tr h="381000">
                <a:tc>
                  <a:txBody>
                    <a:bodyPr>
                      <a:noAutofit/>
                    </a:bodyPr>
                    <a:lstStyle/>
                    <a:p>
                      <a:pPr indent="0" lvl="0" marL="0" rtl="0" algn="l">
                        <a:spcBef>
                          <a:spcPts val="0"/>
                        </a:spcBef>
                        <a:spcAft>
                          <a:spcPts val="0"/>
                        </a:spcAft>
                        <a:buNone/>
                      </a:pPr>
                      <a:r>
                        <a:rPr lang="nl-BE" sz="2600">
                          <a:latin typeface="Roboto"/>
                          <a:ea typeface="Roboto"/>
                          <a:cs typeface="Roboto"/>
                          <a:sym typeface="Roboto"/>
                        </a:rPr>
                        <a:t>Mayor 13 </a:t>
                      </a:r>
                      <a:endParaRPr sz="2600">
                        <a:latin typeface="Roboto"/>
                        <a:ea typeface="Roboto"/>
                        <a:cs typeface="Roboto"/>
                        <a:sym typeface="Roboto"/>
                      </a:endParaRPr>
                    </a:p>
                  </a:txBody>
                  <a:tcPr marT="91425" marB="91425" marR="91425" marL="91425"/>
                </a:tc>
                <a:tc>
                  <a:txBody>
                    <a:bodyPr>
                      <a:noAutofit/>
                    </a:bodyPr>
                    <a:lstStyle/>
                    <a:p>
                      <a:pPr indent="0" lvl="0" marL="0" rtl="0" algn="l">
                        <a:spcBef>
                          <a:spcPts val="0"/>
                        </a:spcBef>
                        <a:spcAft>
                          <a:spcPts val="0"/>
                        </a:spcAft>
                        <a:buNone/>
                      </a:pPr>
                      <a:r>
                        <a:rPr lang="nl-BE" sz="2600">
                          <a:latin typeface="Roboto"/>
                          <a:ea typeface="Roboto"/>
                          <a:cs typeface="Roboto"/>
                          <a:sym typeface="Roboto"/>
                        </a:rPr>
                        <a:t>Bozar</a:t>
                      </a:r>
                      <a:endParaRPr sz="2600">
                        <a:latin typeface="Roboto"/>
                        <a:ea typeface="Roboto"/>
                        <a:cs typeface="Roboto"/>
                        <a:sym typeface="Roboto"/>
                      </a:endParaRPr>
                    </a:p>
                  </a:txBody>
                  <a:tcPr marT="91425" marB="91425" marR="91425" marL="91425"/>
                </a:tc>
              </a:tr>
              <a:tr h="381000">
                <a:tc>
                  <a:txBody>
                    <a:bodyPr>
                      <a:noAutofit/>
                    </a:bodyPr>
                    <a:lstStyle/>
                    <a:p>
                      <a:pPr indent="0" lvl="0" marL="0" rtl="0" algn="l">
                        <a:spcBef>
                          <a:spcPts val="0"/>
                        </a:spcBef>
                        <a:spcAft>
                          <a:spcPts val="0"/>
                        </a:spcAft>
                        <a:buNone/>
                      </a:pPr>
                      <a:r>
                        <a:rPr lang="nl-BE" sz="2600">
                          <a:latin typeface="Roboto"/>
                          <a:ea typeface="Roboto"/>
                          <a:cs typeface="Roboto"/>
                          <a:sym typeface="Roboto"/>
                        </a:rPr>
                        <a:t>...</a:t>
                      </a:r>
                      <a:endParaRPr sz="2600">
                        <a:latin typeface="Roboto"/>
                        <a:ea typeface="Roboto"/>
                        <a:cs typeface="Roboto"/>
                        <a:sym typeface="Roboto"/>
                      </a:endParaRPr>
                    </a:p>
                  </a:txBody>
                  <a:tcPr marT="91425" marB="91425" marR="91425" marL="91425"/>
                </a:tc>
                <a:tc>
                  <a:txBody>
                    <a:bodyPr>
                      <a:noAutofit/>
                    </a:bodyPr>
                    <a:lstStyle/>
                    <a:p>
                      <a:pPr indent="0" lvl="0" marL="0" rtl="0" algn="l">
                        <a:spcBef>
                          <a:spcPts val="0"/>
                        </a:spcBef>
                        <a:spcAft>
                          <a:spcPts val="0"/>
                        </a:spcAft>
                        <a:buNone/>
                      </a:pPr>
                      <a:r>
                        <a:rPr lang="nl-BE" sz="2600">
                          <a:latin typeface="Roboto"/>
                          <a:ea typeface="Roboto"/>
                          <a:cs typeface="Roboto"/>
                          <a:sym typeface="Roboto"/>
                        </a:rPr>
                        <a:t>… </a:t>
                      </a:r>
                      <a:endParaRPr sz="2600">
                        <a:latin typeface="Roboto"/>
                        <a:ea typeface="Roboto"/>
                        <a:cs typeface="Roboto"/>
                        <a:sym typeface="Roboto"/>
                      </a:endParaRPr>
                    </a:p>
                  </a:txBody>
                  <a:tcPr marT="91425" marB="91425" marR="91425" marL="91425"/>
                </a:tc>
              </a:tr>
              <a:tr h="381000">
                <a:tc>
                  <a:txBody>
                    <a:bodyPr>
                      <a:noAutofit/>
                    </a:bodyPr>
                    <a:lstStyle/>
                    <a:p>
                      <a:pPr indent="0" lvl="0" marL="0" rtl="0" algn="l">
                        <a:spcBef>
                          <a:spcPts val="0"/>
                        </a:spcBef>
                        <a:spcAft>
                          <a:spcPts val="0"/>
                        </a:spcAft>
                        <a:buNone/>
                      </a:pPr>
                      <a:r>
                        <a:t/>
                      </a:r>
                      <a:endParaRPr sz="2600">
                        <a:latin typeface="Roboto"/>
                        <a:ea typeface="Roboto"/>
                        <a:cs typeface="Roboto"/>
                        <a:sym typeface="Roboto"/>
                      </a:endParaRPr>
                    </a:p>
                  </a:txBody>
                  <a:tcPr marT="91425" marB="91425" marR="91425" marL="91425"/>
                </a:tc>
                <a:tc>
                  <a:txBody>
                    <a:bodyPr>
                      <a:noAutofit/>
                    </a:bodyPr>
                    <a:lstStyle/>
                    <a:p>
                      <a:pPr indent="0" lvl="0" marL="0" rtl="0" algn="l">
                        <a:spcBef>
                          <a:spcPts val="0"/>
                        </a:spcBef>
                        <a:spcAft>
                          <a:spcPts val="0"/>
                        </a:spcAft>
                        <a:buNone/>
                      </a:pPr>
                      <a:r>
                        <a:t/>
                      </a:r>
                      <a:endParaRPr sz="2600">
                        <a:latin typeface="Roboto"/>
                        <a:ea typeface="Roboto"/>
                        <a:cs typeface="Roboto"/>
                        <a:sym typeface="Roboto"/>
                      </a:endParaRPr>
                    </a:p>
                  </a:txBody>
                  <a:tcPr marT="91425" marB="91425" marR="91425" marL="91425"/>
                </a:tc>
              </a:tr>
              <a:tr h="381000">
                <a:tc>
                  <a:txBody>
                    <a:bodyPr>
                      <a:noAutofit/>
                    </a:bodyPr>
                    <a:lstStyle/>
                    <a:p>
                      <a:pPr indent="0" lvl="0" marL="0" rtl="0" algn="l">
                        <a:spcBef>
                          <a:spcPts val="0"/>
                        </a:spcBef>
                        <a:spcAft>
                          <a:spcPts val="0"/>
                        </a:spcAft>
                        <a:buNone/>
                      </a:pPr>
                      <a:r>
                        <a:t/>
                      </a:r>
                      <a:endParaRPr sz="2600">
                        <a:latin typeface="Roboto"/>
                        <a:ea typeface="Roboto"/>
                        <a:cs typeface="Roboto"/>
                        <a:sym typeface="Roboto"/>
                      </a:endParaRPr>
                    </a:p>
                  </a:txBody>
                  <a:tcPr marT="91425" marB="91425" marR="91425" marL="91425"/>
                </a:tc>
                <a:tc>
                  <a:txBody>
                    <a:bodyPr>
                      <a:noAutofit/>
                    </a:bodyPr>
                    <a:lstStyle/>
                    <a:p>
                      <a:pPr indent="0" lvl="0" marL="0" rtl="0" algn="l">
                        <a:spcBef>
                          <a:spcPts val="0"/>
                        </a:spcBef>
                        <a:spcAft>
                          <a:spcPts val="0"/>
                        </a:spcAft>
                        <a:buNone/>
                      </a:pPr>
                      <a:r>
                        <a:t/>
                      </a:r>
                      <a:endParaRPr sz="2600">
                        <a:latin typeface="Roboto"/>
                        <a:ea typeface="Roboto"/>
                        <a:cs typeface="Roboto"/>
                        <a:sym typeface="Roboto"/>
                      </a:endParaRPr>
                    </a:p>
                  </a:txBody>
                  <a:tcPr marT="91425" marB="91425" marR="91425" marL="91425"/>
                </a:tc>
              </a:tr>
              <a:tr h="381000">
                <a:tc>
                  <a:txBody>
                    <a:bodyPr>
                      <a:noAutofit/>
                    </a:bodyPr>
                    <a:lstStyle/>
                    <a:p>
                      <a:pPr indent="0" lvl="0" marL="0" rtl="0" algn="l">
                        <a:spcBef>
                          <a:spcPts val="0"/>
                        </a:spcBef>
                        <a:spcAft>
                          <a:spcPts val="0"/>
                        </a:spcAft>
                        <a:buNone/>
                      </a:pPr>
                      <a:r>
                        <a:rPr lang="nl-BE" sz="2600">
                          <a:latin typeface="Roboto"/>
                          <a:ea typeface="Roboto"/>
                          <a:cs typeface="Roboto"/>
                          <a:sym typeface="Roboto"/>
                        </a:rPr>
                        <a:t>Mayor 20 </a:t>
                      </a:r>
                      <a:endParaRPr sz="2600">
                        <a:latin typeface="Roboto"/>
                        <a:ea typeface="Roboto"/>
                        <a:cs typeface="Roboto"/>
                        <a:sym typeface="Roboto"/>
                      </a:endParaRPr>
                    </a:p>
                  </a:txBody>
                  <a:tcPr marT="91425" marB="91425" marR="91425" marL="91425"/>
                </a:tc>
                <a:tc>
                  <a:txBody>
                    <a:bodyPr>
                      <a:noAutofit/>
                    </a:bodyPr>
                    <a:lstStyle/>
                    <a:p>
                      <a:pPr indent="0" lvl="0" marL="0" rtl="0" algn="l">
                        <a:spcBef>
                          <a:spcPts val="0"/>
                        </a:spcBef>
                        <a:spcAft>
                          <a:spcPts val="0"/>
                        </a:spcAft>
                        <a:buClr>
                          <a:schemeClr val="dk1"/>
                        </a:buClr>
                        <a:buSzPts val="1100"/>
                        <a:buFont typeface="Arial"/>
                        <a:buNone/>
                      </a:pPr>
                      <a:r>
                        <a:rPr lang="nl-BE" sz="2600">
                          <a:solidFill>
                            <a:schemeClr val="dk1"/>
                          </a:solidFill>
                          <a:latin typeface="Roboto"/>
                          <a:ea typeface="Roboto"/>
                          <a:cs typeface="Roboto"/>
                          <a:sym typeface="Roboto"/>
                        </a:rPr>
                        <a:t>Bozar</a:t>
                      </a:r>
                      <a:endParaRPr sz="2600">
                        <a:latin typeface="Roboto"/>
                        <a:ea typeface="Roboto"/>
                        <a:cs typeface="Roboto"/>
                        <a:sym typeface="Roboto"/>
                      </a:endParaRPr>
                    </a:p>
                  </a:txBody>
                  <a:tcPr marT="91425" marB="91425" marR="91425" marL="91425"/>
                </a:tc>
              </a:tr>
            </a:tbl>
          </a:graphicData>
        </a:graphic>
      </p:graphicFrame>
      <p:sp>
        <p:nvSpPr>
          <p:cNvPr id="642" name="Google Shape;642;p94"/>
          <p:cNvSpPr txBox="1"/>
          <p:nvPr>
            <p:ph type="title"/>
          </p:nvPr>
        </p:nvSpPr>
        <p:spPr>
          <a:xfrm>
            <a:off x="415650" y="285142"/>
            <a:ext cx="113607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nl-BE" sz="4800" u="sng">
                <a:solidFill>
                  <a:srgbClr val="000000"/>
                </a:solidFill>
                <a:hlinkClick r:id="rId3"/>
              </a:rPr>
              <a:t>https://www.sug-platform.be/</a:t>
            </a:r>
            <a:endParaRPr sz="4800">
              <a:solidFill>
                <a:srgbClr val="000000"/>
              </a:solidFill>
            </a:endParaRPr>
          </a:p>
        </p:txBody>
      </p:sp>
      <p:grpSp>
        <p:nvGrpSpPr>
          <p:cNvPr id="643" name="Google Shape;643;p94"/>
          <p:cNvGrpSpPr/>
          <p:nvPr/>
        </p:nvGrpSpPr>
        <p:grpSpPr>
          <a:xfrm>
            <a:off x="9024030" y="408161"/>
            <a:ext cx="2518811" cy="3914602"/>
            <a:chOff x="2655621" y="1967420"/>
            <a:chExt cx="2893522" cy="4885924"/>
          </a:xfrm>
        </p:grpSpPr>
        <p:pic>
          <p:nvPicPr>
            <p:cNvPr id="644" name="Google Shape;644;p94"/>
            <p:cNvPicPr preferRelativeResize="0"/>
            <p:nvPr/>
          </p:nvPicPr>
          <p:blipFill rotWithShape="1">
            <a:blip r:embed="rId4">
              <a:alphaModFix/>
            </a:blip>
            <a:srcRect b="0" l="0" r="0" t="0"/>
            <a:stretch/>
          </p:blipFill>
          <p:spPr>
            <a:xfrm>
              <a:off x="2655621" y="1967420"/>
              <a:ext cx="2893522" cy="4885924"/>
            </a:xfrm>
            <a:prstGeom prst="rect">
              <a:avLst/>
            </a:prstGeom>
            <a:noFill/>
            <a:ln>
              <a:noFill/>
            </a:ln>
          </p:spPr>
        </p:pic>
        <p:pic>
          <p:nvPicPr>
            <p:cNvPr id="645" name="Google Shape;645;p94">
              <a:hlinkClick r:id="rId5"/>
            </p:cNvPr>
            <p:cNvPicPr preferRelativeResize="0"/>
            <p:nvPr/>
          </p:nvPicPr>
          <p:blipFill rotWithShape="1">
            <a:blip r:embed="rId6">
              <a:alphaModFix/>
            </a:blip>
            <a:srcRect b="0" l="0" r="0" t="0"/>
            <a:stretch/>
          </p:blipFill>
          <p:spPr>
            <a:xfrm>
              <a:off x="3058939" y="2535932"/>
              <a:ext cx="2086884" cy="3916637"/>
            </a:xfrm>
            <a:prstGeom prst="rect">
              <a:avLst/>
            </a:prstGeom>
            <a:noFill/>
            <a:ln>
              <a:noFill/>
            </a:ln>
          </p:spPr>
        </p:pic>
      </p:grpSp>
      <p:sp>
        <p:nvSpPr>
          <p:cNvPr id="646" name="Google Shape;646;p94"/>
          <p:cNvSpPr/>
          <p:nvPr/>
        </p:nvSpPr>
        <p:spPr>
          <a:xfrm>
            <a:off x="857250" y="4580725"/>
            <a:ext cx="449100" cy="857400"/>
          </a:xfrm>
          <a:prstGeom prst="downArrow">
            <a:avLst>
              <a:gd fmla="val 50000" name="adj1"/>
              <a:gd fmla="val 50000" name="adj2"/>
            </a:avLst>
          </a:prstGeom>
          <a:solidFill>
            <a:srgbClr val="E20E17"/>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94"/>
          <p:cNvSpPr/>
          <p:nvPr/>
        </p:nvSpPr>
        <p:spPr>
          <a:xfrm>
            <a:off x="5871450" y="4580725"/>
            <a:ext cx="449100" cy="857400"/>
          </a:xfrm>
          <a:prstGeom prst="downArrow">
            <a:avLst>
              <a:gd fmla="val 50000" name="adj1"/>
              <a:gd fmla="val 50000" name="adj2"/>
            </a:avLst>
          </a:prstGeom>
          <a:solidFill>
            <a:srgbClr val="E20E17"/>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1" name="Shape 651"/>
        <p:cNvGrpSpPr/>
        <p:nvPr/>
      </p:nvGrpSpPr>
      <p:grpSpPr>
        <a:xfrm>
          <a:off x="0" y="0"/>
          <a:ext cx="0" cy="0"/>
          <a:chOff x="0" y="0"/>
          <a:chExt cx="0" cy="0"/>
        </a:xfrm>
      </p:grpSpPr>
      <p:pic>
        <p:nvPicPr>
          <p:cNvPr id="652" name="Google Shape;652;p95"/>
          <p:cNvPicPr preferRelativeResize="0"/>
          <p:nvPr/>
        </p:nvPicPr>
        <p:blipFill rotWithShape="1">
          <a:blip r:embed="rId3">
            <a:alphaModFix/>
          </a:blip>
          <a:srcRect b="0" l="0" r="0" t="0"/>
          <a:stretch/>
        </p:blipFill>
        <p:spPr>
          <a:xfrm>
            <a:off x="11125200" y="5791200"/>
            <a:ext cx="139700" cy="139700"/>
          </a:xfrm>
          <a:prstGeom prst="rect">
            <a:avLst/>
          </a:prstGeom>
          <a:noFill/>
          <a:ln>
            <a:noFill/>
          </a:ln>
        </p:spPr>
      </p:pic>
      <p:sp>
        <p:nvSpPr>
          <p:cNvPr id="653" name="Google Shape;653;p95"/>
          <p:cNvSpPr/>
          <p:nvPr/>
        </p:nvSpPr>
        <p:spPr>
          <a:xfrm>
            <a:off x="3098800" y="2019300"/>
            <a:ext cx="242100" cy="242100"/>
          </a:xfrm>
          <a:prstGeom prst="rect">
            <a:avLst/>
          </a:prstGeom>
          <a:solidFill>
            <a:srgbClr val="E20E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54" name="Google Shape;654;p95"/>
          <p:cNvSpPr/>
          <p:nvPr/>
        </p:nvSpPr>
        <p:spPr>
          <a:xfrm>
            <a:off x="1995880" y="4790156"/>
            <a:ext cx="143100" cy="143100"/>
          </a:xfrm>
          <a:prstGeom prst="ellipse">
            <a:avLst/>
          </a:prstGeom>
          <a:solidFill>
            <a:srgbClr val="3597C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55" name="Google Shape;655;p95"/>
          <p:cNvSpPr/>
          <p:nvPr/>
        </p:nvSpPr>
        <p:spPr>
          <a:xfrm>
            <a:off x="10265805" y="3310254"/>
            <a:ext cx="143100" cy="1431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56" name="Google Shape;656;p95"/>
          <p:cNvSpPr/>
          <p:nvPr/>
        </p:nvSpPr>
        <p:spPr>
          <a:xfrm>
            <a:off x="11264900" y="5930900"/>
            <a:ext cx="927000" cy="927000"/>
          </a:xfrm>
          <a:prstGeom prst="rect">
            <a:avLst/>
          </a:prstGeom>
          <a:solidFill>
            <a:srgbClr val="44AA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57" name="Google Shape;657;p95"/>
          <p:cNvSpPr txBox="1"/>
          <p:nvPr>
            <p:ph idx="4294967295" type="body"/>
          </p:nvPr>
        </p:nvSpPr>
        <p:spPr>
          <a:xfrm>
            <a:off x="943725" y="1026100"/>
            <a:ext cx="10515600" cy="4351200"/>
          </a:xfrm>
          <a:prstGeom prst="rect">
            <a:avLst/>
          </a:prstGeom>
        </p:spPr>
        <p:txBody>
          <a:bodyPr anchorCtr="0" anchor="ctr" bIns="45700" lIns="91425" spcFirstLastPara="1" rIns="91425" wrap="square" tIns="45700">
            <a:noAutofit/>
          </a:bodyPr>
          <a:lstStyle/>
          <a:p>
            <a:pPr indent="0" lvl="0" marL="0" rtl="0" algn="ctr">
              <a:spcBef>
                <a:spcPts val="1000"/>
              </a:spcBef>
              <a:spcAft>
                <a:spcPts val="0"/>
              </a:spcAft>
              <a:buNone/>
            </a:pPr>
            <a:r>
              <a:rPr b="1" lang="nl-BE" sz="15000">
                <a:solidFill>
                  <a:srgbClr val="FF00FF"/>
                </a:solidFill>
                <a:latin typeface="Amatic SC"/>
                <a:ea typeface="Amatic SC"/>
                <a:cs typeface="Amatic SC"/>
                <a:sym typeface="Amatic SC"/>
              </a:rPr>
              <a:t>Vragen? </a:t>
            </a:r>
            <a:endParaRPr b="1" sz="15000">
              <a:solidFill>
                <a:srgbClr val="FF00FF"/>
              </a:solidFill>
              <a:latin typeface="Amatic SC"/>
              <a:ea typeface="Amatic SC"/>
              <a:cs typeface="Amatic SC"/>
              <a:sym typeface="Amatic SC"/>
            </a:endParaRPr>
          </a:p>
        </p:txBody>
      </p:sp>
      <p:sp>
        <p:nvSpPr>
          <p:cNvPr id="658" name="Google Shape;658;p95"/>
          <p:cNvSpPr txBox="1"/>
          <p:nvPr/>
        </p:nvSpPr>
        <p:spPr>
          <a:xfrm>
            <a:off x="2138994" y="5561989"/>
            <a:ext cx="9144000" cy="1296000"/>
          </a:xfrm>
          <a:prstGeom prst="rect">
            <a:avLst/>
          </a:prstGeom>
          <a:noFill/>
          <a:ln>
            <a:noFill/>
          </a:ln>
        </p:spPr>
        <p:txBody>
          <a:bodyPr anchorCtr="1" anchor="ctr" bIns="45700" lIns="91425" spcFirstLastPara="1" rIns="91425" wrap="square" tIns="45700">
            <a:noAutofit/>
          </a:bodyPr>
          <a:lstStyle/>
          <a:p>
            <a:pPr indent="0" lvl="0" marL="0" rtl="0" algn="ctr">
              <a:spcBef>
                <a:spcPts val="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rPr lang="nl-BE" sz="1200">
                <a:solidFill>
                  <a:srgbClr val="000000"/>
                </a:solidFill>
                <a:latin typeface="Calibri"/>
                <a:ea typeface="Calibri"/>
                <a:cs typeface="Calibri"/>
                <a:sym typeface="Calibri"/>
              </a:rPr>
              <a:t>© </a:t>
            </a:r>
            <a:r>
              <a:rPr lang="nl-BE" sz="1100">
                <a:solidFill>
                  <a:srgbClr val="000000"/>
                </a:solidFill>
              </a:rPr>
              <a:t>2009 TELMA bvba - all rights reserved</a:t>
            </a:r>
            <a:endParaRPr sz="1100">
              <a:solidFill>
                <a:srgbClr val="000000"/>
              </a:solidFill>
            </a:endParaRPr>
          </a:p>
          <a:p>
            <a:pPr indent="0" lvl="0" marL="0" rtl="0" algn="ctr">
              <a:spcBef>
                <a:spcPts val="240"/>
              </a:spcBef>
              <a:spcAft>
                <a:spcPts val="0"/>
              </a:spcAft>
              <a:buNone/>
            </a:pPr>
            <a:r>
              <a:t/>
            </a:r>
            <a:endParaRPr sz="1200">
              <a:solidFill>
                <a:srgbClr val="000000"/>
              </a:solidFill>
              <a:latin typeface="Calibri"/>
              <a:ea typeface="Calibri"/>
              <a:cs typeface="Calibri"/>
              <a:sym typeface="Calibri"/>
            </a:endParaRPr>
          </a:p>
        </p:txBody>
      </p:sp>
      <p:pic>
        <p:nvPicPr>
          <p:cNvPr id="659" name="Google Shape;659;p95"/>
          <p:cNvPicPr preferRelativeResize="0"/>
          <p:nvPr/>
        </p:nvPicPr>
        <p:blipFill rotWithShape="1">
          <a:blip r:embed="rId4">
            <a:alphaModFix/>
          </a:blip>
          <a:srcRect b="0" l="0" r="0" t="0"/>
          <a:stretch/>
        </p:blipFill>
        <p:spPr>
          <a:xfrm>
            <a:off x="325796" y="5062825"/>
            <a:ext cx="1447005" cy="1680874"/>
          </a:xfrm>
          <a:prstGeom prst="rect">
            <a:avLst/>
          </a:prstGeom>
          <a:noFill/>
          <a:ln>
            <a:noFill/>
          </a:ln>
        </p:spPr>
      </p:pic>
      <p:pic>
        <p:nvPicPr>
          <p:cNvPr id="660" name="Google Shape;660;p95"/>
          <p:cNvPicPr preferRelativeResize="0"/>
          <p:nvPr/>
        </p:nvPicPr>
        <p:blipFill rotWithShape="1">
          <a:blip r:embed="rId5">
            <a:alphaModFix/>
          </a:blip>
          <a:srcRect b="0" l="0" r="0" t="0"/>
          <a:stretch/>
        </p:blipFill>
        <p:spPr>
          <a:xfrm>
            <a:off x="190791" y="6002340"/>
            <a:ext cx="1447002" cy="646012"/>
          </a:xfrm>
          <a:prstGeom prst="rect">
            <a:avLst/>
          </a:prstGeom>
          <a:noFill/>
          <a:ln>
            <a:noFill/>
          </a:ln>
        </p:spPr>
      </p:pic>
      <p:pic>
        <p:nvPicPr>
          <p:cNvPr id="661" name="Google Shape;661;p95"/>
          <p:cNvPicPr preferRelativeResize="0"/>
          <p:nvPr/>
        </p:nvPicPr>
        <p:blipFill>
          <a:blip r:embed="rId6">
            <a:alphaModFix/>
          </a:blip>
          <a:stretch>
            <a:fillRect/>
          </a:stretch>
        </p:blipFill>
        <p:spPr>
          <a:xfrm>
            <a:off x="107000" y="5183295"/>
            <a:ext cx="1530784" cy="70417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5" name="Shape 665"/>
        <p:cNvGrpSpPr/>
        <p:nvPr/>
      </p:nvGrpSpPr>
      <p:grpSpPr>
        <a:xfrm>
          <a:off x="0" y="0"/>
          <a:ext cx="0" cy="0"/>
          <a:chOff x="0" y="0"/>
          <a:chExt cx="0" cy="0"/>
        </a:xfrm>
      </p:grpSpPr>
      <p:pic>
        <p:nvPicPr>
          <p:cNvPr id="666" name="Google Shape;666;p96"/>
          <p:cNvPicPr preferRelativeResize="0"/>
          <p:nvPr/>
        </p:nvPicPr>
        <p:blipFill rotWithShape="1">
          <a:blip r:embed="rId3">
            <a:alphaModFix/>
          </a:blip>
          <a:srcRect b="0" l="0" r="0" t="0"/>
          <a:stretch/>
        </p:blipFill>
        <p:spPr>
          <a:xfrm>
            <a:off x="11125200" y="5791200"/>
            <a:ext cx="139700" cy="139700"/>
          </a:xfrm>
          <a:prstGeom prst="rect">
            <a:avLst/>
          </a:prstGeom>
          <a:noFill/>
          <a:ln>
            <a:noFill/>
          </a:ln>
        </p:spPr>
      </p:pic>
      <p:sp>
        <p:nvSpPr>
          <p:cNvPr id="667" name="Google Shape;667;p96"/>
          <p:cNvSpPr/>
          <p:nvPr/>
        </p:nvSpPr>
        <p:spPr>
          <a:xfrm>
            <a:off x="3098800" y="2019300"/>
            <a:ext cx="242100" cy="242100"/>
          </a:xfrm>
          <a:prstGeom prst="rect">
            <a:avLst/>
          </a:prstGeom>
          <a:solidFill>
            <a:srgbClr val="E20E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68" name="Google Shape;668;p96"/>
          <p:cNvSpPr/>
          <p:nvPr/>
        </p:nvSpPr>
        <p:spPr>
          <a:xfrm>
            <a:off x="1995880" y="4790156"/>
            <a:ext cx="143100" cy="143100"/>
          </a:xfrm>
          <a:prstGeom prst="ellipse">
            <a:avLst/>
          </a:prstGeom>
          <a:solidFill>
            <a:srgbClr val="3597C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69" name="Google Shape;669;p96"/>
          <p:cNvSpPr/>
          <p:nvPr/>
        </p:nvSpPr>
        <p:spPr>
          <a:xfrm>
            <a:off x="10265805" y="3310254"/>
            <a:ext cx="143100" cy="1431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0" name="Google Shape;670;p96"/>
          <p:cNvSpPr/>
          <p:nvPr/>
        </p:nvSpPr>
        <p:spPr>
          <a:xfrm>
            <a:off x="11264900" y="5930900"/>
            <a:ext cx="927000" cy="927000"/>
          </a:xfrm>
          <a:prstGeom prst="rect">
            <a:avLst/>
          </a:prstGeom>
          <a:solidFill>
            <a:srgbClr val="44AA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1" name="Google Shape;671;p96"/>
          <p:cNvSpPr txBox="1"/>
          <p:nvPr>
            <p:ph idx="4294967295" type="title"/>
          </p:nvPr>
        </p:nvSpPr>
        <p:spPr>
          <a:xfrm>
            <a:off x="838200" y="423150"/>
            <a:ext cx="10515600" cy="60117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rPr b="1" lang="nl-BE" sz="6500">
                <a:solidFill>
                  <a:srgbClr val="FF00FF"/>
                </a:solidFill>
                <a:latin typeface="Amatic SC"/>
                <a:ea typeface="Amatic SC"/>
                <a:cs typeface="Amatic SC"/>
                <a:sym typeface="Amatic SC"/>
              </a:rPr>
              <a:t>Meer info over de games ? </a:t>
            </a:r>
            <a:endParaRPr b="1" sz="6500">
              <a:solidFill>
                <a:srgbClr val="FF00FF"/>
              </a:solidFill>
              <a:latin typeface="Amatic SC"/>
              <a:ea typeface="Amatic SC"/>
              <a:cs typeface="Amatic SC"/>
              <a:sym typeface="Amatic SC"/>
            </a:endParaRPr>
          </a:p>
          <a:p>
            <a:pPr indent="-641350" lvl="0" marL="457200" rtl="0" algn="l">
              <a:spcBef>
                <a:spcPts val="1000"/>
              </a:spcBef>
              <a:spcAft>
                <a:spcPts val="0"/>
              </a:spcAft>
              <a:buClr>
                <a:srgbClr val="000000"/>
              </a:buClr>
              <a:buSzPts val="6500"/>
              <a:buFont typeface="Amatic SC"/>
              <a:buChar char="-"/>
            </a:pPr>
            <a:r>
              <a:rPr b="1" lang="nl-BE" sz="6500" u="sng">
                <a:solidFill>
                  <a:srgbClr val="000000"/>
                </a:solidFill>
                <a:latin typeface="Amatic SC"/>
                <a:ea typeface="Amatic SC"/>
                <a:cs typeface="Amatic SC"/>
                <a:sym typeface="Amatic SC"/>
                <a:hlinkClick r:id="rId4"/>
              </a:rPr>
              <a:t>Facebook</a:t>
            </a:r>
            <a:r>
              <a:rPr b="1" lang="nl-BE" sz="6500">
                <a:solidFill>
                  <a:srgbClr val="000000"/>
                </a:solidFill>
                <a:latin typeface="Amatic SC"/>
                <a:ea typeface="Amatic SC"/>
                <a:cs typeface="Amatic SC"/>
                <a:sym typeface="Amatic SC"/>
              </a:rPr>
              <a:t> </a:t>
            </a:r>
            <a:endParaRPr b="1" sz="6500">
              <a:solidFill>
                <a:srgbClr val="000000"/>
              </a:solidFill>
              <a:latin typeface="Amatic SC"/>
              <a:ea typeface="Amatic SC"/>
              <a:cs typeface="Amatic SC"/>
              <a:sym typeface="Amatic SC"/>
            </a:endParaRPr>
          </a:p>
          <a:p>
            <a:pPr indent="-641350" lvl="0" marL="457200" rtl="0" algn="l">
              <a:spcBef>
                <a:spcPts val="0"/>
              </a:spcBef>
              <a:spcAft>
                <a:spcPts val="0"/>
              </a:spcAft>
              <a:buClr>
                <a:srgbClr val="000000"/>
              </a:buClr>
              <a:buSzPts val="6500"/>
              <a:buFont typeface="Amatic SC"/>
              <a:buChar char="-"/>
            </a:pPr>
            <a:r>
              <a:rPr b="1" lang="nl-BE" sz="6500" u="sng">
                <a:solidFill>
                  <a:srgbClr val="000000"/>
                </a:solidFill>
                <a:latin typeface="Amatic SC"/>
                <a:ea typeface="Amatic SC"/>
                <a:cs typeface="Amatic SC"/>
                <a:sym typeface="Amatic SC"/>
                <a:hlinkClick r:id="rId5"/>
              </a:rPr>
              <a:t>Website</a:t>
            </a:r>
            <a:r>
              <a:rPr b="1" lang="nl-BE" sz="6500">
                <a:solidFill>
                  <a:srgbClr val="000000"/>
                </a:solidFill>
                <a:latin typeface="Amatic SC"/>
                <a:ea typeface="Amatic SC"/>
                <a:cs typeface="Amatic SC"/>
                <a:sym typeface="Amatic SC"/>
              </a:rPr>
              <a:t> [ew32]</a:t>
            </a:r>
            <a:endParaRPr sz="6500">
              <a:solidFill>
                <a:srgbClr val="000000"/>
              </a:solidFill>
              <a:latin typeface="Amatic SC"/>
              <a:ea typeface="Amatic SC"/>
              <a:cs typeface="Amatic SC"/>
              <a:sym typeface="Amatic SC"/>
            </a:endParaRPr>
          </a:p>
          <a:p>
            <a:pPr indent="-641350" lvl="0" marL="457200" rtl="0" algn="l">
              <a:spcBef>
                <a:spcPts val="0"/>
              </a:spcBef>
              <a:spcAft>
                <a:spcPts val="0"/>
              </a:spcAft>
              <a:buClr>
                <a:srgbClr val="000000"/>
              </a:buClr>
              <a:buSzPts val="6500"/>
              <a:buFont typeface="Amatic SC"/>
              <a:buChar char="-"/>
            </a:pPr>
            <a:r>
              <a:rPr b="1" lang="nl-BE" sz="6500">
                <a:solidFill>
                  <a:srgbClr val="000000"/>
                </a:solidFill>
                <a:latin typeface="Amatic SC"/>
                <a:ea typeface="Amatic SC"/>
                <a:cs typeface="Amatic SC"/>
                <a:sym typeface="Amatic SC"/>
              </a:rPr>
              <a:t>mail naar </a:t>
            </a:r>
            <a:r>
              <a:rPr b="1" lang="nl-BE" sz="6500" u="sng">
                <a:solidFill>
                  <a:srgbClr val="000000"/>
                </a:solidFill>
                <a:latin typeface="Amatic SC"/>
                <a:ea typeface="Amatic SC"/>
                <a:cs typeface="Amatic SC"/>
                <a:sym typeface="Amatic SC"/>
                <a:hlinkClick r:id="rId6"/>
              </a:rPr>
              <a:t>info@ew32.be</a:t>
            </a:r>
            <a:r>
              <a:rPr b="1" lang="nl-BE" sz="6500">
                <a:solidFill>
                  <a:srgbClr val="000000"/>
                </a:solidFill>
                <a:latin typeface="Amatic SC"/>
                <a:ea typeface="Amatic SC"/>
                <a:cs typeface="Amatic SC"/>
                <a:sym typeface="Amatic SC"/>
              </a:rPr>
              <a:t>  </a:t>
            </a:r>
            <a:endParaRPr b="1" sz="6500">
              <a:solidFill>
                <a:srgbClr val="000000"/>
              </a:solidFill>
              <a:latin typeface="Amatic SC"/>
              <a:ea typeface="Amatic SC"/>
              <a:cs typeface="Amatic SC"/>
              <a:sym typeface="Amatic SC"/>
            </a:endParaRPr>
          </a:p>
          <a:p>
            <a:pPr indent="-641350" lvl="0" marL="457200" rtl="0" algn="l">
              <a:spcBef>
                <a:spcPts val="0"/>
              </a:spcBef>
              <a:spcAft>
                <a:spcPts val="0"/>
              </a:spcAft>
              <a:buClr>
                <a:srgbClr val="000000"/>
              </a:buClr>
              <a:buSzPts val="6500"/>
              <a:buFont typeface="Amatic SC"/>
              <a:buChar char="-"/>
            </a:pPr>
            <a:r>
              <a:rPr b="1" lang="nl-BE" sz="6500">
                <a:solidFill>
                  <a:srgbClr val="000000"/>
                </a:solidFill>
                <a:latin typeface="Amatic SC"/>
                <a:ea typeface="Amatic SC"/>
                <a:cs typeface="Amatic SC"/>
                <a:sym typeface="Amatic SC"/>
              </a:rPr>
              <a:t>Nieuwsbrief</a:t>
            </a:r>
            <a:endParaRPr b="1" sz="6500">
              <a:solidFill>
                <a:srgbClr val="000000"/>
              </a:solidFill>
              <a:latin typeface="Amatic SC"/>
              <a:ea typeface="Amatic SC"/>
              <a:cs typeface="Amatic SC"/>
              <a:sym typeface="Amatic SC"/>
            </a:endParaRPr>
          </a:p>
          <a:p>
            <a:pPr indent="-508000" lvl="0" marL="457200" rtl="0" algn="ctr">
              <a:spcBef>
                <a:spcPts val="0"/>
              </a:spcBef>
              <a:spcAft>
                <a:spcPts val="0"/>
              </a:spcAft>
              <a:buSzPts val="4400"/>
              <a:buChar char="-"/>
            </a:pPr>
            <a:r>
              <a:t/>
            </a:r>
            <a:endParaRPr/>
          </a:p>
        </p:txBody>
      </p:sp>
      <p:sp>
        <p:nvSpPr>
          <p:cNvPr id="672" name="Google Shape;672;p96"/>
          <p:cNvSpPr txBox="1"/>
          <p:nvPr/>
        </p:nvSpPr>
        <p:spPr>
          <a:xfrm>
            <a:off x="2138994" y="5561989"/>
            <a:ext cx="9144000" cy="1296000"/>
          </a:xfrm>
          <a:prstGeom prst="rect">
            <a:avLst/>
          </a:prstGeom>
          <a:noFill/>
          <a:ln>
            <a:noFill/>
          </a:ln>
        </p:spPr>
        <p:txBody>
          <a:bodyPr anchorCtr="1" anchor="ctr" bIns="45700" lIns="91425" spcFirstLastPara="1" rIns="91425" wrap="square" tIns="45700">
            <a:noAutofit/>
          </a:bodyPr>
          <a:lstStyle/>
          <a:p>
            <a:pPr indent="0" lvl="0" marL="0" rtl="0" algn="ctr">
              <a:spcBef>
                <a:spcPts val="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rPr lang="nl-BE" sz="1200">
                <a:solidFill>
                  <a:srgbClr val="000000"/>
                </a:solidFill>
                <a:latin typeface="Calibri"/>
                <a:ea typeface="Calibri"/>
                <a:cs typeface="Calibri"/>
                <a:sym typeface="Calibri"/>
              </a:rPr>
              <a:t>© </a:t>
            </a:r>
            <a:r>
              <a:rPr lang="nl-BE" sz="1100">
                <a:solidFill>
                  <a:srgbClr val="000000"/>
                </a:solidFill>
              </a:rPr>
              <a:t>2009 TELMA bvba - all rights reserved</a:t>
            </a:r>
            <a:endParaRPr sz="1100">
              <a:solidFill>
                <a:srgbClr val="000000"/>
              </a:solidFill>
            </a:endParaRPr>
          </a:p>
          <a:p>
            <a:pPr indent="0" lvl="0" marL="0" rtl="0" algn="ctr">
              <a:spcBef>
                <a:spcPts val="240"/>
              </a:spcBef>
              <a:spcAft>
                <a:spcPts val="0"/>
              </a:spcAft>
              <a:buNone/>
            </a:pPr>
            <a:r>
              <a:t/>
            </a:r>
            <a:endParaRPr sz="1200">
              <a:solidFill>
                <a:srgbClr val="000000"/>
              </a:solidFill>
              <a:latin typeface="Calibri"/>
              <a:ea typeface="Calibri"/>
              <a:cs typeface="Calibri"/>
              <a:sym typeface="Calibri"/>
            </a:endParaRPr>
          </a:p>
        </p:txBody>
      </p:sp>
      <p:pic>
        <p:nvPicPr>
          <p:cNvPr id="673" name="Google Shape;673;p96"/>
          <p:cNvPicPr preferRelativeResize="0"/>
          <p:nvPr/>
        </p:nvPicPr>
        <p:blipFill rotWithShape="1">
          <a:blip r:embed="rId7">
            <a:alphaModFix/>
          </a:blip>
          <a:srcRect b="0" l="0" r="0" t="0"/>
          <a:stretch/>
        </p:blipFill>
        <p:spPr>
          <a:xfrm>
            <a:off x="10536596" y="4986625"/>
            <a:ext cx="1447005" cy="1680874"/>
          </a:xfrm>
          <a:prstGeom prst="rect">
            <a:avLst/>
          </a:prstGeom>
          <a:noFill/>
          <a:ln>
            <a:noFill/>
          </a:ln>
        </p:spPr>
      </p:pic>
      <p:pic>
        <p:nvPicPr>
          <p:cNvPr id="674" name="Google Shape;674;p96"/>
          <p:cNvPicPr preferRelativeResize="0"/>
          <p:nvPr/>
        </p:nvPicPr>
        <p:blipFill rotWithShape="1">
          <a:blip r:embed="rId8">
            <a:alphaModFix/>
          </a:blip>
          <a:srcRect b="0" l="0" r="0" t="0"/>
          <a:stretch/>
        </p:blipFill>
        <p:spPr>
          <a:xfrm>
            <a:off x="10401591" y="5926140"/>
            <a:ext cx="1447002" cy="646012"/>
          </a:xfrm>
          <a:prstGeom prst="rect">
            <a:avLst/>
          </a:prstGeom>
          <a:noFill/>
          <a:ln>
            <a:noFill/>
          </a:ln>
        </p:spPr>
      </p:pic>
      <p:pic>
        <p:nvPicPr>
          <p:cNvPr id="675" name="Google Shape;675;p96"/>
          <p:cNvPicPr preferRelativeResize="0"/>
          <p:nvPr/>
        </p:nvPicPr>
        <p:blipFill>
          <a:blip r:embed="rId9">
            <a:alphaModFix/>
          </a:blip>
          <a:stretch>
            <a:fillRect/>
          </a:stretch>
        </p:blipFill>
        <p:spPr>
          <a:xfrm>
            <a:off x="10317800" y="5107095"/>
            <a:ext cx="1530784" cy="70417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679" name="Shape 679"/>
        <p:cNvGrpSpPr/>
        <p:nvPr/>
      </p:nvGrpSpPr>
      <p:grpSpPr>
        <a:xfrm>
          <a:off x="0" y="0"/>
          <a:ext cx="0" cy="0"/>
          <a:chOff x="0" y="0"/>
          <a:chExt cx="0" cy="0"/>
        </a:xfrm>
      </p:grpSpPr>
      <p:sp>
        <p:nvSpPr>
          <p:cNvPr id="680" name="Google Shape;680;p97"/>
          <p:cNvSpPr/>
          <p:nvPr/>
        </p:nvSpPr>
        <p:spPr>
          <a:xfrm>
            <a:off x="740050" y="738400"/>
            <a:ext cx="4157100" cy="648300"/>
          </a:xfrm>
          <a:prstGeom prst="rect">
            <a:avLst/>
          </a:prstGeom>
          <a:solidFill>
            <a:srgbClr val="FCCF2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lang="nl-BE" sz="3200">
                <a:solidFill>
                  <a:schemeClr val="lt1"/>
                </a:solidFill>
                <a:latin typeface="Roboto"/>
                <a:ea typeface="Roboto"/>
                <a:cs typeface="Roboto"/>
                <a:sym typeface="Roboto"/>
              </a:rPr>
              <a:t>Het Team</a:t>
            </a:r>
            <a:endParaRPr b="1" i="0" sz="3200" u="none" cap="none" strike="noStrike">
              <a:solidFill>
                <a:schemeClr val="lt1"/>
              </a:solidFill>
              <a:latin typeface="Roboto"/>
              <a:ea typeface="Roboto"/>
              <a:cs typeface="Roboto"/>
              <a:sym typeface="Roboto"/>
            </a:endParaRPr>
          </a:p>
        </p:txBody>
      </p:sp>
      <p:pic>
        <p:nvPicPr>
          <p:cNvPr id="681" name="Google Shape;681;p97"/>
          <p:cNvPicPr preferRelativeResize="0"/>
          <p:nvPr/>
        </p:nvPicPr>
        <p:blipFill rotWithShape="1">
          <a:blip r:embed="rId3">
            <a:alphaModFix/>
          </a:blip>
          <a:srcRect b="0" l="0" r="0" t="0"/>
          <a:stretch/>
        </p:blipFill>
        <p:spPr>
          <a:xfrm>
            <a:off x="11125200" y="5791200"/>
            <a:ext cx="139700" cy="139700"/>
          </a:xfrm>
          <a:prstGeom prst="rect">
            <a:avLst/>
          </a:prstGeom>
          <a:noFill/>
          <a:ln>
            <a:noFill/>
          </a:ln>
        </p:spPr>
      </p:pic>
      <p:sp>
        <p:nvSpPr>
          <p:cNvPr id="682" name="Google Shape;682;p97"/>
          <p:cNvSpPr/>
          <p:nvPr/>
        </p:nvSpPr>
        <p:spPr>
          <a:xfrm>
            <a:off x="3098800" y="2019300"/>
            <a:ext cx="242100" cy="242100"/>
          </a:xfrm>
          <a:prstGeom prst="rect">
            <a:avLst/>
          </a:prstGeom>
          <a:solidFill>
            <a:srgbClr val="E20E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83" name="Google Shape;683;p97"/>
          <p:cNvSpPr/>
          <p:nvPr/>
        </p:nvSpPr>
        <p:spPr>
          <a:xfrm>
            <a:off x="1995880" y="4790156"/>
            <a:ext cx="143100" cy="143100"/>
          </a:xfrm>
          <a:prstGeom prst="ellipse">
            <a:avLst/>
          </a:prstGeom>
          <a:solidFill>
            <a:srgbClr val="3597C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84" name="Google Shape;684;p97"/>
          <p:cNvSpPr/>
          <p:nvPr/>
        </p:nvSpPr>
        <p:spPr>
          <a:xfrm>
            <a:off x="10265805" y="3310254"/>
            <a:ext cx="143100" cy="1431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85" name="Google Shape;685;p97"/>
          <p:cNvSpPr/>
          <p:nvPr/>
        </p:nvSpPr>
        <p:spPr>
          <a:xfrm>
            <a:off x="11264900" y="5930900"/>
            <a:ext cx="927000" cy="927000"/>
          </a:xfrm>
          <a:prstGeom prst="rect">
            <a:avLst/>
          </a:prstGeom>
          <a:solidFill>
            <a:srgbClr val="44AA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686" name="Google Shape;686;p97"/>
          <p:cNvPicPr preferRelativeResize="0"/>
          <p:nvPr/>
        </p:nvPicPr>
        <p:blipFill>
          <a:blip r:embed="rId4">
            <a:alphaModFix/>
          </a:blip>
          <a:stretch>
            <a:fillRect/>
          </a:stretch>
        </p:blipFill>
        <p:spPr>
          <a:xfrm>
            <a:off x="2843750" y="2494150"/>
            <a:ext cx="1829323" cy="2439098"/>
          </a:xfrm>
          <a:prstGeom prst="rect">
            <a:avLst/>
          </a:prstGeom>
          <a:noFill/>
          <a:ln cap="flat" cmpd="sng" w="28575">
            <a:solidFill>
              <a:schemeClr val="dk2"/>
            </a:solidFill>
            <a:prstDash val="dot"/>
            <a:round/>
            <a:headEnd len="sm" w="sm" type="none"/>
            <a:tailEnd len="sm" w="sm" type="none"/>
          </a:ln>
        </p:spPr>
      </p:pic>
      <p:pic>
        <p:nvPicPr>
          <p:cNvPr id="687" name="Google Shape;687;p97"/>
          <p:cNvPicPr preferRelativeResize="0"/>
          <p:nvPr/>
        </p:nvPicPr>
        <p:blipFill>
          <a:blip r:embed="rId5">
            <a:alphaModFix/>
          </a:blip>
          <a:stretch>
            <a:fillRect/>
          </a:stretch>
        </p:blipFill>
        <p:spPr>
          <a:xfrm>
            <a:off x="7041074" y="2494159"/>
            <a:ext cx="1829323" cy="2439088"/>
          </a:xfrm>
          <a:prstGeom prst="rect">
            <a:avLst/>
          </a:prstGeom>
          <a:noFill/>
          <a:ln cap="flat" cmpd="sng" w="28575">
            <a:solidFill>
              <a:schemeClr val="dk2"/>
            </a:solidFill>
            <a:prstDash val="dot"/>
            <a:round/>
            <a:headEnd len="sm" w="sm" type="none"/>
            <a:tailEnd len="sm" w="sm" type="none"/>
          </a:ln>
        </p:spPr>
      </p:pic>
      <p:pic>
        <p:nvPicPr>
          <p:cNvPr id="688" name="Google Shape;688;p97"/>
          <p:cNvPicPr preferRelativeResize="0"/>
          <p:nvPr/>
        </p:nvPicPr>
        <p:blipFill>
          <a:blip r:embed="rId6">
            <a:alphaModFix/>
          </a:blip>
          <a:stretch>
            <a:fillRect/>
          </a:stretch>
        </p:blipFill>
        <p:spPr>
          <a:xfrm>
            <a:off x="9154875" y="2494150"/>
            <a:ext cx="1829323" cy="2439098"/>
          </a:xfrm>
          <a:prstGeom prst="rect">
            <a:avLst/>
          </a:prstGeom>
          <a:noFill/>
          <a:ln cap="flat" cmpd="sng" w="28575">
            <a:solidFill>
              <a:schemeClr val="dk2"/>
            </a:solidFill>
            <a:prstDash val="dot"/>
            <a:round/>
            <a:headEnd len="sm" w="sm" type="none"/>
            <a:tailEnd len="sm" w="sm" type="none"/>
          </a:ln>
        </p:spPr>
      </p:pic>
      <p:pic>
        <p:nvPicPr>
          <p:cNvPr id="689" name="Google Shape;689;p97"/>
          <p:cNvPicPr preferRelativeResize="0"/>
          <p:nvPr/>
        </p:nvPicPr>
        <p:blipFill>
          <a:blip r:embed="rId7">
            <a:alphaModFix/>
          </a:blip>
          <a:stretch>
            <a:fillRect/>
          </a:stretch>
        </p:blipFill>
        <p:spPr>
          <a:xfrm>
            <a:off x="740050" y="2494150"/>
            <a:ext cx="1829323" cy="2439088"/>
          </a:xfrm>
          <a:prstGeom prst="rect">
            <a:avLst/>
          </a:prstGeom>
          <a:noFill/>
          <a:ln cap="flat" cmpd="sng" w="28575">
            <a:solidFill>
              <a:schemeClr val="dk2"/>
            </a:solidFill>
            <a:prstDash val="dot"/>
            <a:round/>
            <a:headEnd len="sm" w="sm" type="none"/>
            <a:tailEnd len="sm" w="sm" type="none"/>
          </a:ln>
        </p:spPr>
      </p:pic>
      <p:pic>
        <p:nvPicPr>
          <p:cNvPr id="690" name="Google Shape;690;p97"/>
          <p:cNvPicPr preferRelativeResize="0"/>
          <p:nvPr/>
        </p:nvPicPr>
        <p:blipFill>
          <a:blip r:embed="rId8">
            <a:alphaModFix/>
          </a:blip>
          <a:stretch>
            <a:fillRect/>
          </a:stretch>
        </p:blipFill>
        <p:spPr>
          <a:xfrm>
            <a:off x="4927275" y="2494150"/>
            <a:ext cx="1829323" cy="2439098"/>
          </a:xfrm>
          <a:prstGeom prst="rect">
            <a:avLst/>
          </a:prstGeom>
          <a:noFill/>
          <a:ln cap="flat" cmpd="sng" w="28575">
            <a:solidFill>
              <a:schemeClr val="dk2"/>
            </a:solidFill>
            <a:prstDash val="dot"/>
            <a:round/>
            <a:headEnd len="sm" w="sm" type="none"/>
            <a:tailEnd len="sm" w="sm" type="none"/>
          </a:ln>
        </p:spPr>
      </p:pic>
      <p:graphicFrame>
        <p:nvGraphicFramePr>
          <p:cNvPr id="691" name="Google Shape;691;p97"/>
          <p:cNvGraphicFramePr/>
          <p:nvPr/>
        </p:nvGraphicFramePr>
        <p:xfrm>
          <a:off x="698425" y="4933250"/>
          <a:ext cx="3000000" cy="3000000"/>
        </p:xfrm>
        <a:graphic>
          <a:graphicData uri="http://schemas.openxmlformats.org/drawingml/2006/table">
            <a:tbl>
              <a:tblPr>
                <a:noFill/>
                <a:tableStyleId>{EC9E3438-C28D-4148-B7AD-AAD4D5179D1A}</a:tableStyleId>
              </a:tblPr>
              <a:tblGrid>
                <a:gridCol w="2057400"/>
                <a:gridCol w="2057400"/>
                <a:gridCol w="2057400"/>
                <a:gridCol w="2057400"/>
                <a:gridCol w="2057400"/>
              </a:tblGrid>
              <a:tr h="381000">
                <a:tc>
                  <a:txBody>
                    <a:bodyPr>
                      <a:noAutofit/>
                    </a:bodyPr>
                    <a:lstStyle/>
                    <a:p>
                      <a:pPr indent="0" lvl="0" marL="0" rtl="0" algn="ctr">
                        <a:spcBef>
                          <a:spcPts val="0"/>
                        </a:spcBef>
                        <a:spcAft>
                          <a:spcPts val="0"/>
                        </a:spcAft>
                        <a:buNone/>
                      </a:pPr>
                      <a:r>
                        <a:rPr lang="nl-BE" sz="1800">
                          <a:solidFill>
                            <a:srgbClr val="666666"/>
                          </a:solidFill>
                          <a:latin typeface="Roboto"/>
                          <a:ea typeface="Roboto"/>
                          <a:cs typeface="Roboto"/>
                          <a:sym typeface="Roboto"/>
                        </a:rPr>
                        <a:t>Lieve</a:t>
                      </a:r>
                      <a:endParaRPr sz="1800">
                        <a:solidFill>
                          <a:srgbClr val="666666"/>
                        </a:solidFill>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nl-BE" sz="1800">
                          <a:solidFill>
                            <a:srgbClr val="666666"/>
                          </a:solidFill>
                          <a:latin typeface="Roboto"/>
                          <a:ea typeface="Roboto"/>
                          <a:cs typeface="Roboto"/>
                          <a:sym typeface="Roboto"/>
                        </a:rPr>
                        <a:t>Marie </a:t>
                      </a:r>
                      <a:endParaRPr sz="1800">
                        <a:solidFill>
                          <a:srgbClr val="666666"/>
                        </a:solidFill>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nl-BE" sz="1800">
                          <a:solidFill>
                            <a:srgbClr val="666666"/>
                          </a:solidFill>
                          <a:latin typeface="Roboto"/>
                          <a:ea typeface="Roboto"/>
                          <a:cs typeface="Roboto"/>
                          <a:sym typeface="Roboto"/>
                        </a:rPr>
                        <a:t>Bram </a:t>
                      </a:r>
                      <a:endParaRPr sz="1800">
                        <a:solidFill>
                          <a:srgbClr val="666666"/>
                        </a:solidFill>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nl-BE" sz="1800">
                          <a:solidFill>
                            <a:srgbClr val="666666"/>
                          </a:solidFill>
                          <a:latin typeface="Roboto"/>
                          <a:ea typeface="Roboto"/>
                          <a:cs typeface="Roboto"/>
                          <a:sym typeface="Roboto"/>
                        </a:rPr>
                        <a:t>Florence </a:t>
                      </a:r>
                      <a:endParaRPr sz="1800">
                        <a:solidFill>
                          <a:srgbClr val="666666"/>
                        </a:solidFill>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nl-BE" sz="1800">
                          <a:solidFill>
                            <a:srgbClr val="666666"/>
                          </a:solidFill>
                          <a:latin typeface="Roboto"/>
                          <a:ea typeface="Roboto"/>
                          <a:cs typeface="Roboto"/>
                          <a:sym typeface="Roboto"/>
                        </a:rPr>
                        <a:t>Jolien</a:t>
                      </a:r>
                      <a:endParaRPr sz="1800">
                        <a:solidFill>
                          <a:srgbClr val="666666"/>
                        </a:solidFill>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692" name="Google Shape;692;p97"/>
          <p:cNvSpPr txBox="1"/>
          <p:nvPr/>
        </p:nvSpPr>
        <p:spPr>
          <a:xfrm>
            <a:off x="2138994" y="5561989"/>
            <a:ext cx="9144000" cy="1296000"/>
          </a:xfrm>
          <a:prstGeom prst="rect">
            <a:avLst/>
          </a:prstGeom>
          <a:noFill/>
          <a:ln>
            <a:noFill/>
          </a:ln>
        </p:spPr>
        <p:txBody>
          <a:bodyPr anchorCtr="1" anchor="ctr" bIns="45700" lIns="91425" spcFirstLastPara="1" rIns="91425" wrap="square" tIns="45700">
            <a:noAutofit/>
          </a:bodyPr>
          <a:lstStyle/>
          <a:p>
            <a:pPr indent="0" lvl="0" marL="0" rtl="0" algn="ctr">
              <a:spcBef>
                <a:spcPts val="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rPr lang="nl-BE" sz="1200">
                <a:solidFill>
                  <a:srgbClr val="000000"/>
                </a:solidFill>
                <a:latin typeface="Calibri"/>
                <a:ea typeface="Calibri"/>
                <a:cs typeface="Calibri"/>
                <a:sym typeface="Calibri"/>
              </a:rPr>
              <a:t>© </a:t>
            </a:r>
            <a:r>
              <a:rPr lang="nl-BE" sz="1100">
                <a:solidFill>
                  <a:srgbClr val="000000"/>
                </a:solidFill>
              </a:rPr>
              <a:t>2009 TELMA bvba - all rights reserved</a:t>
            </a:r>
            <a:endParaRPr sz="1100">
              <a:solidFill>
                <a:srgbClr val="000000"/>
              </a:solidFill>
            </a:endParaRPr>
          </a:p>
          <a:p>
            <a:pPr indent="0" lvl="0" marL="0" rtl="0" algn="ctr">
              <a:spcBef>
                <a:spcPts val="240"/>
              </a:spcBef>
              <a:spcAft>
                <a:spcPts val="0"/>
              </a:spcAft>
              <a:buNone/>
            </a:pPr>
            <a:r>
              <a:t/>
            </a:r>
            <a:endParaRPr sz="1200">
              <a:solidFill>
                <a:srgbClr val="000000"/>
              </a:solidFill>
              <a:latin typeface="Calibri"/>
              <a:ea typeface="Calibri"/>
              <a:cs typeface="Calibri"/>
              <a:sym typeface="Calibri"/>
            </a:endParaRPr>
          </a:p>
        </p:txBody>
      </p:sp>
      <p:pic>
        <p:nvPicPr>
          <p:cNvPr id="693" name="Google Shape;693;p97"/>
          <p:cNvPicPr preferRelativeResize="0"/>
          <p:nvPr/>
        </p:nvPicPr>
        <p:blipFill>
          <a:blip r:embed="rId9">
            <a:alphaModFix/>
          </a:blip>
          <a:stretch>
            <a:fillRect/>
          </a:stretch>
        </p:blipFill>
        <p:spPr>
          <a:xfrm>
            <a:off x="10501210" y="224950"/>
            <a:ext cx="1542591" cy="709600"/>
          </a:xfrm>
          <a:prstGeom prst="rect">
            <a:avLst/>
          </a:prstGeom>
          <a:noFill/>
          <a:ln>
            <a:noFill/>
          </a:ln>
        </p:spPr>
      </p:pic>
      <p:pic>
        <p:nvPicPr>
          <p:cNvPr id="694" name="Google Shape;694;p97"/>
          <p:cNvPicPr preferRelativeResize="0"/>
          <p:nvPr/>
        </p:nvPicPr>
        <p:blipFill rotWithShape="1">
          <a:blip r:embed="rId10">
            <a:alphaModFix/>
          </a:blip>
          <a:srcRect b="0" l="0" r="0" t="0"/>
          <a:stretch/>
        </p:blipFill>
        <p:spPr>
          <a:xfrm>
            <a:off x="8747598" y="276061"/>
            <a:ext cx="1465700" cy="6543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2" name="Shape 332"/>
        <p:cNvGrpSpPr/>
        <p:nvPr/>
      </p:nvGrpSpPr>
      <p:grpSpPr>
        <a:xfrm>
          <a:off x="0" y="0"/>
          <a:ext cx="0" cy="0"/>
          <a:chOff x="0" y="0"/>
          <a:chExt cx="0" cy="0"/>
        </a:xfrm>
      </p:grpSpPr>
      <p:sp>
        <p:nvSpPr>
          <p:cNvPr id="333" name="Google Shape;333;p68"/>
          <p:cNvSpPr txBox="1"/>
          <p:nvPr>
            <p:ph idx="1" type="body"/>
          </p:nvPr>
        </p:nvSpPr>
        <p:spPr>
          <a:xfrm>
            <a:off x="2082475" y="1975150"/>
            <a:ext cx="7747500" cy="2428800"/>
          </a:xfrm>
          <a:prstGeom prst="rect">
            <a:avLst/>
          </a:prstGeom>
          <a:noFill/>
          <a:ln>
            <a:noFill/>
          </a:ln>
        </p:spPr>
        <p:txBody>
          <a:bodyPr anchorCtr="0" anchor="t" bIns="45700" lIns="91425" spcFirstLastPara="1" rIns="91425" wrap="square" tIns="45700">
            <a:noAutofit/>
          </a:bodyPr>
          <a:lstStyle/>
          <a:p>
            <a:pPr indent="-520700" lvl="0" marL="457200" marR="0" rtl="0" algn="l">
              <a:lnSpc>
                <a:spcPct val="150000"/>
              </a:lnSpc>
              <a:spcBef>
                <a:spcPts val="0"/>
              </a:spcBef>
              <a:spcAft>
                <a:spcPts val="0"/>
              </a:spcAft>
              <a:buSzPts val="4600"/>
              <a:buFont typeface="Roboto"/>
              <a:buChar char="★"/>
            </a:pPr>
            <a:r>
              <a:rPr lang="nl-BE" sz="4600">
                <a:latin typeface="Roboto"/>
                <a:ea typeface="Roboto"/>
                <a:cs typeface="Roboto"/>
                <a:sym typeface="Roboto"/>
              </a:rPr>
              <a:t>LearningLab</a:t>
            </a:r>
            <a:endParaRPr sz="4600">
              <a:latin typeface="Roboto"/>
              <a:ea typeface="Roboto"/>
              <a:cs typeface="Roboto"/>
              <a:sym typeface="Roboto"/>
            </a:endParaRPr>
          </a:p>
          <a:p>
            <a:pPr indent="-520700" lvl="0" marL="457200" marR="0" rtl="0" algn="l">
              <a:lnSpc>
                <a:spcPct val="150000"/>
              </a:lnSpc>
              <a:spcBef>
                <a:spcPts val="0"/>
              </a:spcBef>
              <a:spcAft>
                <a:spcPts val="0"/>
              </a:spcAft>
              <a:buSzPts val="4600"/>
              <a:buFont typeface="Roboto"/>
              <a:buChar char="★"/>
            </a:pPr>
            <a:r>
              <a:rPr lang="nl-BE" sz="4600">
                <a:latin typeface="Roboto"/>
                <a:ea typeface="Roboto"/>
                <a:cs typeface="Roboto"/>
                <a:sym typeface="Roboto"/>
              </a:rPr>
              <a:t>GameLab</a:t>
            </a:r>
            <a:endParaRPr sz="4600">
              <a:latin typeface="Roboto"/>
              <a:ea typeface="Roboto"/>
              <a:cs typeface="Roboto"/>
              <a:sym typeface="Roboto"/>
            </a:endParaRPr>
          </a:p>
          <a:p>
            <a:pPr indent="-520700" lvl="0" marL="457200" marR="0" rtl="0" algn="l">
              <a:lnSpc>
                <a:spcPct val="150000"/>
              </a:lnSpc>
              <a:spcBef>
                <a:spcPts val="0"/>
              </a:spcBef>
              <a:spcAft>
                <a:spcPts val="0"/>
              </a:spcAft>
              <a:buSzPts val="4600"/>
              <a:buFont typeface="Roboto"/>
              <a:buChar char="★"/>
            </a:pPr>
            <a:r>
              <a:rPr lang="nl-BE" sz="4600">
                <a:latin typeface="Roboto"/>
                <a:ea typeface="Roboto"/>
                <a:cs typeface="Roboto"/>
                <a:sym typeface="Roboto"/>
              </a:rPr>
              <a:t>TestLab</a:t>
            </a:r>
            <a:endParaRPr sz="4600">
              <a:latin typeface="Roboto"/>
              <a:ea typeface="Roboto"/>
              <a:cs typeface="Roboto"/>
              <a:sym typeface="Roboto"/>
            </a:endParaRPr>
          </a:p>
          <a:p>
            <a:pPr indent="-520700" lvl="0" marL="457200" marR="0" rtl="0" algn="l">
              <a:lnSpc>
                <a:spcPct val="150000"/>
              </a:lnSpc>
              <a:spcBef>
                <a:spcPts val="0"/>
              </a:spcBef>
              <a:spcAft>
                <a:spcPts val="0"/>
              </a:spcAft>
              <a:buSzPts val="4600"/>
              <a:buFont typeface="Roboto"/>
              <a:buChar char="★"/>
            </a:pPr>
            <a:r>
              <a:rPr lang="nl-BE" sz="4600">
                <a:latin typeface="Roboto"/>
                <a:ea typeface="Roboto"/>
                <a:cs typeface="Roboto"/>
                <a:sym typeface="Roboto"/>
              </a:rPr>
              <a:t>Lokaal maatwerk</a:t>
            </a:r>
            <a:endParaRPr sz="4600">
              <a:latin typeface="Roboto"/>
              <a:ea typeface="Roboto"/>
              <a:cs typeface="Roboto"/>
              <a:sym typeface="Roboto"/>
            </a:endParaRPr>
          </a:p>
        </p:txBody>
      </p:sp>
      <p:pic>
        <p:nvPicPr>
          <p:cNvPr id="334" name="Google Shape;334;p68"/>
          <p:cNvPicPr preferRelativeResize="0"/>
          <p:nvPr/>
        </p:nvPicPr>
        <p:blipFill rotWithShape="1">
          <a:blip r:embed="rId3">
            <a:alphaModFix/>
          </a:blip>
          <a:srcRect b="0" l="0" r="0" t="0"/>
          <a:stretch/>
        </p:blipFill>
        <p:spPr>
          <a:xfrm>
            <a:off x="11264900" y="5930900"/>
            <a:ext cx="927100" cy="927100"/>
          </a:xfrm>
          <a:prstGeom prst="rect">
            <a:avLst/>
          </a:prstGeom>
          <a:noFill/>
          <a:ln>
            <a:noFill/>
          </a:ln>
        </p:spPr>
      </p:pic>
      <p:pic>
        <p:nvPicPr>
          <p:cNvPr id="335" name="Google Shape;335;p68"/>
          <p:cNvPicPr preferRelativeResize="0"/>
          <p:nvPr/>
        </p:nvPicPr>
        <p:blipFill rotWithShape="1">
          <a:blip r:embed="rId4">
            <a:alphaModFix/>
          </a:blip>
          <a:srcRect b="0" l="0" r="0" t="0"/>
          <a:stretch/>
        </p:blipFill>
        <p:spPr>
          <a:xfrm>
            <a:off x="11125200" y="5791200"/>
            <a:ext cx="139700" cy="139700"/>
          </a:xfrm>
          <a:prstGeom prst="rect">
            <a:avLst/>
          </a:prstGeom>
          <a:noFill/>
          <a:ln>
            <a:noFill/>
          </a:ln>
        </p:spPr>
      </p:pic>
      <p:sp>
        <p:nvSpPr>
          <p:cNvPr id="336" name="Google Shape;336;p68"/>
          <p:cNvSpPr/>
          <p:nvPr/>
        </p:nvSpPr>
        <p:spPr>
          <a:xfrm>
            <a:off x="1228800" y="355975"/>
            <a:ext cx="9886500" cy="13899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lang="nl-BE" sz="5500">
                <a:solidFill>
                  <a:schemeClr val="lt1"/>
                </a:solidFill>
                <a:latin typeface="Roboto"/>
                <a:ea typeface="Roboto"/>
                <a:cs typeface="Roboto"/>
                <a:sym typeface="Roboto"/>
              </a:rPr>
              <a:t>Co-creatie labs</a:t>
            </a:r>
            <a:endParaRPr b="1" sz="5500" u="none" cap="none" strike="noStrike">
              <a:solidFill>
                <a:schemeClr val="lt1"/>
              </a:solidFill>
              <a:latin typeface="Roboto"/>
              <a:ea typeface="Roboto"/>
              <a:cs typeface="Roboto"/>
              <a:sym typeface="Roboto"/>
            </a:endParaRPr>
          </a:p>
        </p:txBody>
      </p:sp>
      <p:sp>
        <p:nvSpPr>
          <p:cNvPr id="337" name="Google Shape;337;p68"/>
          <p:cNvSpPr/>
          <p:nvPr/>
        </p:nvSpPr>
        <p:spPr>
          <a:xfrm>
            <a:off x="9829980" y="861606"/>
            <a:ext cx="143100" cy="143100"/>
          </a:xfrm>
          <a:prstGeom prst="ellipse">
            <a:avLst/>
          </a:prstGeom>
          <a:solidFill>
            <a:srgbClr val="E20E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8" name="Google Shape;338;p68"/>
          <p:cNvSpPr txBox="1"/>
          <p:nvPr/>
        </p:nvSpPr>
        <p:spPr>
          <a:xfrm>
            <a:off x="1600057" y="5746439"/>
            <a:ext cx="9144000" cy="1296000"/>
          </a:xfrm>
          <a:prstGeom prst="rect">
            <a:avLst/>
          </a:prstGeom>
          <a:noFill/>
          <a:ln>
            <a:noFill/>
          </a:ln>
        </p:spPr>
        <p:txBody>
          <a:bodyPr anchorCtr="1" anchor="ctr" bIns="45700" lIns="91425" spcFirstLastPara="1" rIns="91425" wrap="square" tIns="45700">
            <a:noAutofit/>
          </a:bodyPr>
          <a:lstStyle/>
          <a:p>
            <a:pPr indent="0" lvl="0" marL="0" rtl="0" algn="ctr">
              <a:spcBef>
                <a:spcPts val="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rPr lang="nl-BE" sz="1200">
                <a:solidFill>
                  <a:srgbClr val="000000"/>
                </a:solidFill>
                <a:latin typeface="Calibri"/>
                <a:ea typeface="Calibri"/>
                <a:cs typeface="Calibri"/>
                <a:sym typeface="Calibri"/>
              </a:rPr>
              <a:t>© </a:t>
            </a:r>
            <a:r>
              <a:rPr lang="nl-BE" sz="1100">
                <a:solidFill>
                  <a:srgbClr val="000000"/>
                </a:solidFill>
              </a:rPr>
              <a:t>2009 TELMA bvba - all rights reserved</a:t>
            </a:r>
            <a:endParaRPr sz="1100">
              <a:solidFill>
                <a:srgbClr val="000000"/>
              </a:solidFill>
            </a:endParaRPr>
          </a:p>
          <a:p>
            <a:pPr indent="0" lvl="0" marL="0" rtl="0" algn="ctr">
              <a:spcBef>
                <a:spcPts val="240"/>
              </a:spcBef>
              <a:spcAft>
                <a:spcPts val="0"/>
              </a:spcAft>
              <a:buNone/>
            </a:pPr>
            <a:r>
              <a:t/>
            </a:r>
            <a:endParaRPr sz="1200">
              <a:solidFill>
                <a:srgbClr val="000000"/>
              </a:solidFill>
              <a:latin typeface="Calibri"/>
              <a:ea typeface="Calibri"/>
              <a:cs typeface="Calibri"/>
              <a:sym typeface="Calibri"/>
            </a:endParaRPr>
          </a:p>
        </p:txBody>
      </p:sp>
      <p:pic>
        <p:nvPicPr>
          <p:cNvPr id="339" name="Google Shape;339;p68"/>
          <p:cNvPicPr preferRelativeResize="0"/>
          <p:nvPr/>
        </p:nvPicPr>
        <p:blipFill>
          <a:blip r:embed="rId5">
            <a:alphaModFix/>
          </a:blip>
          <a:stretch>
            <a:fillRect/>
          </a:stretch>
        </p:blipFill>
        <p:spPr>
          <a:xfrm>
            <a:off x="9434410" y="6016150"/>
            <a:ext cx="1542591" cy="709600"/>
          </a:xfrm>
          <a:prstGeom prst="rect">
            <a:avLst/>
          </a:prstGeom>
          <a:noFill/>
          <a:ln>
            <a:noFill/>
          </a:ln>
        </p:spPr>
      </p:pic>
      <p:pic>
        <p:nvPicPr>
          <p:cNvPr id="340" name="Google Shape;340;p68"/>
          <p:cNvPicPr preferRelativeResize="0"/>
          <p:nvPr/>
        </p:nvPicPr>
        <p:blipFill rotWithShape="1">
          <a:blip r:embed="rId6">
            <a:alphaModFix/>
          </a:blip>
          <a:srcRect b="0" l="0" r="0" t="0"/>
          <a:stretch/>
        </p:blipFill>
        <p:spPr>
          <a:xfrm>
            <a:off x="7680798" y="6067261"/>
            <a:ext cx="1465700" cy="6543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4" name="Shape 344"/>
        <p:cNvGrpSpPr/>
        <p:nvPr/>
      </p:nvGrpSpPr>
      <p:grpSpPr>
        <a:xfrm>
          <a:off x="0" y="0"/>
          <a:ext cx="0" cy="0"/>
          <a:chOff x="0" y="0"/>
          <a:chExt cx="0" cy="0"/>
        </a:xfrm>
      </p:grpSpPr>
      <p:sp>
        <p:nvSpPr>
          <p:cNvPr id="345" name="Google Shape;345;p69"/>
          <p:cNvSpPr txBox="1"/>
          <p:nvPr>
            <p:ph idx="1" type="body"/>
          </p:nvPr>
        </p:nvSpPr>
        <p:spPr>
          <a:xfrm>
            <a:off x="2222250" y="2386125"/>
            <a:ext cx="7747500" cy="2428800"/>
          </a:xfrm>
          <a:prstGeom prst="rect">
            <a:avLst/>
          </a:prstGeom>
          <a:noFill/>
          <a:ln>
            <a:noFill/>
          </a:ln>
        </p:spPr>
        <p:txBody>
          <a:bodyPr anchorCtr="0" anchor="t" bIns="45700" lIns="91425" spcFirstLastPara="1" rIns="91425" wrap="square" tIns="45700">
            <a:noAutofit/>
          </a:bodyPr>
          <a:lstStyle/>
          <a:p>
            <a:pPr indent="-520700" lvl="0" marL="457200" rtl="0" algn="l">
              <a:lnSpc>
                <a:spcPct val="150000"/>
              </a:lnSpc>
              <a:spcBef>
                <a:spcPts val="0"/>
              </a:spcBef>
              <a:spcAft>
                <a:spcPts val="0"/>
              </a:spcAft>
              <a:buSzPts val="4600"/>
              <a:buFont typeface="Roboto"/>
              <a:buChar char="★"/>
            </a:pPr>
            <a:r>
              <a:rPr lang="nl-BE" sz="4600">
                <a:latin typeface="Roboto"/>
                <a:ea typeface="Roboto"/>
                <a:cs typeface="Roboto"/>
                <a:sym typeface="Roboto"/>
              </a:rPr>
              <a:t>Game Sessie = 3 uur </a:t>
            </a:r>
            <a:endParaRPr sz="4600">
              <a:latin typeface="Roboto"/>
              <a:ea typeface="Roboto"/>
              <a:cs typeface="Roboto"/>
              <a:sym typeface="Roboto"/>
            </a:endParaRPr>
          </a:p>
          <a:p>
            <a:pPr indent="-520700" lvl="0" marL="457200" marR="0" rtl="0" algn="l">
              <a:lnSpc>
                <a:spcPct val="150000"/>
              </a:lnSpc>
              <a:spcBef>
                <a:spcPts val="0"/>
              </a:spcBef>
              <a:spcAft>
                <a:spcPts val="0"/>
              </a:spcAft>
              <a:buSzPts val="4600"/>
              <a:buFont typeface="Roboto"/>
              <a:buChar char="★"/>
            </a:pPr>
            <a:r>
              <a:rPr lang="nl-BE" sz="4600">
                <a:latin typeface="Roboto"/>
                <a:ea typeface="Roboto"/>
                <a:cs typeface="Roboto"/>
                <a:sym typeface="Roboto"/>
              </a:rPr>
              <a:t>In teams met tablets </a:t>
            </a:r>
            <a:endParaRPr sz="4600">
              <a:latin typeface="Roboto"/>
              <a:ea typeface="Roboto"/>
              <a:cs typeface="Roboto"/>
              <a:sym typeface="Roboto"/>
            </a:endParaRPr>
          </a:p>
          <a:p>
            <a:pPr indent="-520700" lvl="0" marL="457200" marR="0" rtl="0" algn="l">
              <a:lnSpc>
                <a:spcPct val="150000"/>
              </a:lnSpc>
              <a:spcBef>
                <a:spcPts val="0"/>
              </a:spcBef>
              <a:spcAft>
                <a:spcPts val="0"/>
              </a:spcAft>
              <a:buSzPts val="4600"/>
              <a:buFont typeface="Roboto"/>
              <a:buChar char="★"/>
            </a:pPr>
            <a:r>
              <a:rPr lang="nl-BE" sz="4600">
                <a:latin typeface="Roboto"/>
                <a:ea typeface="Roboto"/>
                <a:cs typeface="Roboto"/>
                <a:sym typeface="Roboto"/>
              </a:rPr>
              <a:t>GameMaster</a:t>
            </a:r>
            <a:endParaRPr sz="4600">
              <a:latin typeface="Roboto"/>
              <a:ea typeface="Roboto"/>
              <a:cs typeface="Roboto"/>
              <a:sym typeface="Roboto"/>
            </a:endParaRPr>
          </a:p>
        </p:txBody>
      </p:sp>
      <p:pic>
        <p:nvPicPr>
          <p:cNvPr id="346" name="Google Shape;346;p69"/>
          <p:cNvPicPr preferRelativeResize="0"/>
          <p:nvPr/>
        </p:nvPicPr>
        <p:blipFill rotWithShape="1">
          <a:blip r:embed="rId3">
            <a:alphaModFix/>
          </a:blip>
          <a:srcRect b="0" l="0" r="0" t="0"/>
          <a:stretch/>
        </p:blipFill>
        <p:spPr>
          <a:xfrm>
            <a:off x="11264900" y="5930900"/>
            <a:ext cx="927100" cy="927100"/>
          </a:xfrm>
          <a:prstGeom prst="rect">
            <a:avLst/>
          </a:prstGeom>
          <a:noFill/>
          <a:ln>
            <a:noFill/>
          </a:ln>
        </p:spPr>
      </p:pic>
      <p:pic>
        <p:nvPicPr>
          <p:cNvPr id="347" name="Google Shape;347;p69"/>
          <p:cNvPicPr preferRelativeResize="0"/>
          <p:nvPr/>
        </p:nvPicPr>
        <p:blipFill rotWithShape="1">
          <a:blip r:embed="rId4">
            <a:alphaModFix/>
          </a:blip>
          <a:srcRect b="0" l="0" r="0" t="0"/>
          <a:stretch/>
        </p:blipFill>
        <p:spPr>
          <a:xfrm>
            <a:off x="11125200" y="5791200"/>
            <a:ext cx="139700" cy="139700"/>
          </a:xfrm>
          <a:prstGeom prst="rect">
            <a:avLst/>
          </a:prstGeom>
          <a:noFill/>
          <a:ln>
            <a:noFill/>
          </a:ln>
        </p:spPr>
      </p:pic>
      <p:sp>
        <p:nvSpPr>
          <p:cNvPr id="348" name="Google Shape;348;p69"/>
          <p:cNvSpPr/>
          <p:nvPr/>
        </p:nvSpPr>
        <p:spPr>
          <a:xfrm>
            <a:off x="1228800" y="355975"/>
            <a:ext cx="9886500" cy="1389900"/>
          </a:xfrm>
          <a:prstGeom prst="rect">
            <a:avLst/>
          </a:prstGeom>
          <a:solidFill>
            <a:srgbClr val="44AA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1" lang="nl-BE" sz="5500">
                <a:solidFill>
                  <a:schemeClr val="lt1"/>
                </a:solidFill>
                <a:latin typeface="Roboto"/>
                <a:ea typeface="Roboto"/>
                <a:cs typeface="Roboto"/>
                <a:sym typeface="Roboto"/>
              </a:rPr>
              <a:t>Let’s play a game! </a:t>
            </a:r>
            <a:endParaRPr b="1" i="1" sz="5500" u="none" cap="none" strike="noStrike">
              <a:solidFill>
                <a:schemeClr val="lt1"/>
              </a:solidFill>
              <a:latin typeface="Roboto"/>
              <a:ea typeface="Roboto"/>
              <a:cs typeface="Roboto"/>
              <a:sym typeface="Roboto"/>
            </a:endParaRPr>
          </a:p>
        </p:txBody>
      </p:sp>
      <p:sp>
        <p:nvSpPr>
          <p:cNvPr id="349" name="Google Shape;349;p69"/>
          <p:cNvSpPr/>
          <p:nvPr/>
        </p:nvSpPr>
        <p:spPr>
          <a:xfrm>
            <a:off x="9829980" y="861606"/>
            <a:ext cx="143100" cy="143100"/>
          </a:xfrm>
          <a:prstGeom prst="ellipse">
            <a:avLst/>
          </a:prstGeom>
          <a:solidFill>
            <a:srgbClr val="E20E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0" name="Google Shape;350;p69"/>
          <p:cNvSpPr txBox="1"/>
          <p:nvPr/>
        </p:nvSpPr>
        <p:spPr>
          <a:xfrm>
            <a:off x="1600057" y="5746439"/>
            <a:ext cx="9144000" cy="1296000"/>
          </a:xfrm>
          <a:prstGeom prst="rect">
            <a:avLst/>
          </a:prstGeom>
          <a:noFill/>
          <a:ln>
            <a:noFill/>
          </a:ln>
        </p:spPr>
        <p:txBody>
          <a:bodyPr anchorCtr="1" anchor="ctr" bIns="45700" lIns="91425" spcFirstLastPara="1" rIns="91425" wrap="square" tIns="45700">
            <a:noAutofit/>
          </a:bodyPr>
          <a:lstStyle/>
          <a:p>
            <a:pPr indent="0" lvl="0" marL="0" rtl="0" algn="ctr">
              <a:spcBef>
                <a:spcPts val="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rPr lang="nl-BE" sz="1200">
                <a:solidFill>
                  <a:srgbClr val="000000"/>
                </a:solidFill>
                <a:latin typeface="Calibri"/>
                <a:ea typeface="Calibri"/>
                <a:cs typeface="Calibri"/>
                <a:sym typeface="Calibri"/>
              </a:rPr>
              <a:t>© </a:t>
            </a:r>
            <a:r>
              <a:rPr lang="nl-BE" sz="1100">
                <a:solidFill>
                  <a:srgbClr val="000000"/>
                </a:solidFill>
              </a:rPr>
              <a:t>2009 TELMA bvba - all rights reserved</a:t>
            </a:r>
            <a:endParaRPr sz="1100">
              <a:solidFill>
                <a:srgbClr val="000000"/>
              </a:solidFill>
            </a:endParaRPr>
          </a:p>
          <a:p>
            <a:pPr indent="0" lvl="0" marL="0" rtl="0" algn="ctr">
              <a:spcBef>
                <a:spcPts val="240"/>
              </a:spcBef>
              <a:spcAft>
                <a:spcPts val="0"/>
              </a:spcAft>
              <a:buNone/>
            </a:pPr>
            <a:r>
              <a:t/>
            </a:r>
            <a:endParaRPr sz="1200">
              <a:solidFill>
                <a:srgbClr val="000000"/>
              </a:solidFill>
              <a:latin typeface="Calibri"/>
              <a:ea typeface="Calibri"/>
              <a:cs typeface="Calibri"/>
              <a:sym typeface="Calibri"/>
            </a:endParaRPr>
          </a:p>
        </p:txBody>
      </p:sp>
      <p:pic>
        <p:nvPicPr>
          <p:cNvPr id="351" name="Google Shape;351;p69"/>
          <p:cNvPicPr preferRelativeResize="0"/>
          <p:nvPr/>
        </p:nvPicPr>
        <p:blipFill>
          <a:blip r:embed="rId5">
            <a:alphaModFix/>
          </a:blip>
          <a:stretch>
            <a:fillRect/>
          </a:stretch>
        </p:blipFill>
        <p:spPr>
          <a:xfrm>
            <a:off x="9434410" y="6016150"/>
            <a:ext cx="1542591" cy="709600"/>
          </a:xfrm>
          <a:prstGeom prst="rect">
            <a:avLst/>
          </a:prstGeom>
          <a:noFill/>
          <a:ln>
            <a:noFill/>
          </a:ln>
        </p:spPr>
      </p:pic>
      <p:pic>
        <p:nvPicPr>
          <p:cNvPr id="352" name="Google Shape;352;p69"/>
          <p:cNvPicPr preferRelativeResize="0"/>
          <p:nvPr/>
        </p:nvPicPr>
        <p:blipFill rotWithShape="1">
          <a:blip r:embed="rId6">
            <a:alphaModFix/>
          </a:blip>
          <a:srcRect b="0" l="0" r="0" t="0"/>
          <a:stretch/>
        </p:blipFill>
        <p:spPr>
          <a:xfrm>
            <a:off x="7680798" y="6067261"/>
            <a:ext cx="1465700" cy="6543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6" name="Shape 356"/>
        <p:cNvGrpSpPr/>
        <p:nvPr/>
      </p:nvGrpSpPr>
      <p:grpSpPr>
        <a:xfrm>
          <a:off x="0" y="0"/>
          <a:ext cx="0" cy="0"/>
          <a:chOff x="0" y="0"/>
          <a:chExt cx="0" cy="0"/>
        </a:xfrm>
      </p:grpSpPr>
      <p:sp>
        <p:nvSpPr>
          <p:cNvPr id="357" name="Google Shape;357;p70"/>
          <p:cNvSpPr txBox="1"/>
          <p:nvPr>
            <p:ph idx="1" type="body"/>
          </p:nvPr>
        </p:nvSpPr>
        <p:spPr>
          <a:xfrm>
            <a:off x="953500" y="2296025"/>
            <a:ext cx="10515600" cy="2428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2800"/>
              <a:buNone/>
            </a:pPr>
            <a:r>
              <a:t/>
            </a:r>
            <a:endParaRPr b="1">
              <a:latin typeface="Arial"/>
              <a:ea typeface="Arial"/>
              <a:cs typeface="Arial"/>
              <a:sym typeface="Arial"/>
            </a:endParaRPr>
          </a:p>
          <a:p>
            <a:pPr indent="0" lvl="0" marL="0" rtl="0" algn="l">
              <a:lnSpc>
                <a:spcPct val="90000"/>
              </a:lnSpc>
              <a:spcBef>
                <a:spcPts val="0"/>
              </a:spcBef>
              <a:spcAft>
                <a:spcPts val="0"/>
              </a:spcAft>
              <a:buSzPts val="2800"/>
              <a:buNone/>
            </a:pPr>
            <a:r>
              <a:t/>
            </a:r>
            <a:endParaRPr b="1" sz="3600">
              <a:latin typeface="Arial"/>
              <a:ea typeface="Arial"/>
              <a:cs typeface="Arial"/>
              <a:sym typeface="Arial"/>
            </a:endParaRPr>
          </a:p>
        </p:txBody>
      </p:sp>
      <p:pic>
        <p:nvPicPr>
          <p:cNvPr id="358" name="Google Shape;358;p70"/>
          <p:cNvPicPr preferRelativeResize="0"/>
          <p:nvPr/>
        </p:nvPicPr>
        <p:blipFill rotWithShape="1">
          <a:blip r:embed="rId3">
            <a:alphaModFix/>
          </a:blip>
          <a:srcRect b="0" l="0" r="0" t="0"/>
          <a:stretch/>
        </p:blipFill>
        <p:spPr>
          <a:xfrm>
            <a:off x="11264900" y="5930900"/>
            <a:ext cx="927100" cy="927100"/>
          </a:xfrm>
          <a:prstGeom prst="rect">
            <a:avLst/>
          </a:prstGeom>
          <a:noFill/>
          <a:ln>
            <a:noFill/>
          </a:ln>
        </p:spPr>
      </p:pic>
      <p:pic>
        <p:nvPicPr>
          <p:cNvPr id="359" name="Google Shape;359;p70"/>
          <p:cNvPicPr preferRelativeResize="0"/>
          <p:nvPr/>
        </p:nvPicPr>
        <p:blipFill rotWithShape="1">
          <a:blip r:embed="rId4">
            <a:alphaModFix/>
          </a:blip>
          <a:srcRect b="0" l="0" r="0" t="0"/>
          <a:stretch/>
        </p:blipFill>
        <p:spPr>
          <a:xfrm>
            <a:off x="11125200" y="5791200"/>
            <a:ext cx="139700" cy="139700"/>
          </a:xfrm>
          <a:prstGeom prst="rect">
            <a:avLst/>
          </a:prstGeom>
          <a:noFill/>
          <a:ln>
            <a:noFill/>
          </a:ln>
        </p:spPr>
      </p:pic>
      <p:sp>
        <p:nvSpPr>
          <p:cNvPr id="360" name="Google Shape;360;p70"/>
          <p:cNvSpPr/>
          <p:nvPr/>
        </p:nvSpPr>
        <p:spPr>
          <a:xfrm>
            <a:off x="1152750" y="2536275"/>
            <a:ext cx="9886500" cy="1389900"/>
          </a:xfrm>
          <a:prstGeom prst="rect">
            <a:avLst/>
          </a:prstGeom>
          <a:solidFill>
            <a:srgbClr val="3597C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1" lang="nl-BE" sz="5500">
                <a:solidFill>
                  <a:schemeClr val="lt1"/>
                </a:solidFill>
                <a:latin typeface="Roboto"/>
                <a:ea typeface="Roboto"/>
                <a:cs typeface="Roboto"/>
                <a:sym typeface="Roboto"/>
              </a:rPr>
              <a:t>Jongeren hebben een mening!</a:t>
            </a:r>
            <a:endParaRPr b="1" i="1" sz="5500" u="none" cap="none" strike="noStrike">
              <a:solidFill>
                <a:schemeClr val="lt1"/>
              </a:solidFill>
              <a:latin typeface="Roboto"/>
              <a:ea typeface="Roboto"/>
              <a:cs typeface="Roboto"/>
              <a:sym typeface="Roboto"/>
            </a:endParaRPr>
          </a:p>
        </p:txBody>
      </p:sp>
      <p:sp>
        <p:nvSpPr>
          <p:cNvPr id="361" name="Google Shape;361;p70"/>
          <p:cNvSpPr/>
          <p:nvPr/>
        </p:nvSpPr>
        <p:spPr>
          <a:xfrm>
            <a:off x="9829980" y="861606"/>
            <a:ext cx="143100" cy="143100"/>
          </a:xfrm>
          <a:prstGeom prst="ellipse">
            <a:avLst/>
          </a:prstGeom>
          <a:solidFill>
            <a:srgbClr val="E20E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62" name="Google Shape;362;p70"/>
          <p:cNvPicPr preferRelativeResize="0"/>
          <p:nvPr/>
        </p:nvPicPr>
        <p:blipFill>
          <a:blip r:embed="rId5">
            <a:alphaModFix/>
          </a:blip>
          <a:stretch>
            <a:fillRect/>
          </a:stretch>
        </p:blipFill>
        <p:spPr>
          <a:xfrm>
            <a:off x="9434410" y="6016150"/>
            <a:ext cx="1542591" cy="709600"/>
          </a:xfrm>
          <a:prstGeom prst="rect">
            <a:avLst/>
          </a:prstGeom>
          <a:noFill/>
          <a:ln>
            <a:noFill/>
          </a:ln>
        </p:spPr>
      </p:pic>
      <p:pic>
        <p:nvPicPr>
          <p:cNvPr id="363" name="Google Shape;363;p70"/>
          <p:cNvPicPr preferRelativeResize="0"/>
          <p:nvPr/>
        </p:nvPicPr>
        <p:blipFill rotWithShape="1">
          <a:blip r:embed="rId6">
            <a:alphaModFix/>
          </a:blip>
          <a:srcRect b="0" l="0" r="0" t="0"/>
          <a:stretch/>
        </p:blipFill>
        <p:spPr>
          <a:xfrm>
            <a:off x="7680798" y="6067261"/>
            <a:ext cx="1465700" cy="654375"/>
          </a:xfrm>
          <a:prstGeom prst="rect">
            <a:avLst/>
          </a:prstGeom>
          <a:noFill/>
          <a:ln>
            <a:noFill/>
          </a:ln>
        </p:spPr>
      </p:pic>
      <p:sp>
        <p:nvSpPr>
          <p:cNvPr id="364" name="Google Shape;364;p70"/>
          <p:cNvSpPr txBox="1"/>
          <p:nvPr/>
        </p:nvSpPr>
        <p:spPr>
          <a:xfrm>
            <a:off x="1581425" y="1266225"/>
            <a:ext cx="4229400" cy="1126500"/>
          </a:xfrm>
          <a:prstGeom prst="rect">
            <a:avLst/>
          </a:prstGeom>
          <a:solidFill>
            <a:srgbClr val="D9D9D9"/>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nl-BE" sz="5000">
                <a:latin typeface="Merriweather"/>
                <a:ea typeface="Merriweather"/>
                <a:cs typeface="Merriweather"/>
                <a:sym typeface="Merriweather"/>
              </a:rPr>
              <a:t>Participatie</a:t>
            </a:r>
            <a:endParaRPr b="1" sz="5000">
              <a:latin typeface="Merriweather"/>
              <a:ea typeface="Merriweather"/>
              <a:cs typeface="Merriweather"/>
              <a:sym typeface="Merriweather"/>
            </a:endParaRPr>
          </a:p>
        </p:txBody>
      </p:sp>
      <p:sp>
        <p:nvSpPr>
          <p:cNvPr id="365" name="Google Shape;365;p70"/>
          <p:cNvSpPr txBox="1"/>
          <p:nvPr/>
        </p:nvSpPr>
        <p:spPr>
          <a:xfrm>
            <a:off x="5600575" y="1720775"/>
            <a:ext cx="4229400" cy="1126500"/>
          </a:xfrm>
          <a:prstGeom prst="rect">
            <a:avLst/>
          </a:prstGeom>
          <a:solidFill>
            <a:srgbClr val="D9D9D9"/>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nl-BE" sz="5000">
                <a:latin typeface="Merriweather"/>
                <a:ea typeface="Merriweather"/>
                <a:cs typeface="Merriweather"/>
                <a:sym typeface="Merriweather"/>
              </a:rPr>
              <a:t>Inspraak </a:t>
            </a:r>
            <a:endParaRPr b="1" sz="5000">
              <a:latin typeface="Merriweather"/>
              <a:ea typeface="Merriweather"/>
              <a:cs typeface="Merriweather"/>
              <a:sym typeface="Merriweather"/>
            </a:endParaRPr>
          </a:p>
        </p:txBody>
      </p:sp>
      <p:sp>
        <p:nvSpPr>
          <p:cNvPr id="366" name="Google Shape;366;p70"/>
          <p:cNvSpPr txBox="1"/>
          <p:nvPr/>
        </p:nvSpPr>
        <p:spPr>
          <a:xfrm>
            <a:off x="3580300" y="3822000"/>
            <a:ext cx="4517400" cy="1126500"/>
          </a:xfrm>
          <a:prstGeom prst="rect">
            <a:avLst/>
          </a:prstGeom>
          <a:solidFill>
            <a:srgbClr val="D9D9D9"/>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nl-BE" sz="5000">
                <a:latin typeface="Merriweather"/>
                <a:ea typeface="Merriweather"/>
                <a:cs typeface="Merriweather"/>
                <a:sym typeface="Merriweather"/>
              </a:rPr>
              <a:t>Burgerschap</a:t>
            </a:r>
            <a:endParaRPr b="1" sz="5000">
              <a:latin typeface="Merriweather"/>
              <a:ea typeface="Merriweather"/>
              <a:cs typeface="Merriweather"/>
              <a:sym typeface="Merriweather"/>
            </a:endParaRPr>
          </a:p>
        </p:txBody>
      </p:sp>
      <p:sp>
        <p:nvSpPr>
          <p:cNvPr id="367" name="Google Shape;367;p70"/>
          <p:cNvSpPr txBox="1"/>
          <p:nvPr/>
        </p:nvSpPr>
        <p:spPr>
          <a:xfrm>
            <a:off x="872550" y="4474350"/>
            <a:ext cx="4229400" cy="1126500"/>
          </a:xfrm>
          <a:prstGeom prst="rect">
            <a:avLst/>
          </a:prstGeom>
          <a:solidFill>
            <a:srgbClr val="D9D9D9"/>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nl-BE" sz="5000">
                <a:latin typeface="Merriweather"/>
                <a:ea typeface="Merriweather"/>
                <a:cs typeface="Merriweather"/>
                <a:sym typeface="Merriweather"/>
              </a:rPr>
              <a:t>Activering</a:t>
            </a:r>
            <a:endParaRPr b="1" sz="5000">
              <a:latin typeface="Merriweather"/>
              <a:ea typeface="Merriweather"/>
              <a:cs typeface="Merriweather"/>
              <a:sym typeface="Merriweather"/>
            </a:endParaRPr>
          </a:p>
        </p:txBody>
      </p:sp>
      <p:sp>
        <p:nvSpPr>
          <p:cNvPr id="368" name="Google Shape;368;p70"/>
          <p:cNvSpPr/>
          <p:nvPr/>
        </p:nvSpPr>
        <p:spPr>
          <a:xfrm rot="752074">
            <a:off x="660872" y="1956449"/>
            <a:ext cx="10356238" cy="2428786"/>
          </a:xfrm>
          <a:prstGeom prst="roundRect">
            <a:avLst>
              <a:gd fmla="val 16667" name="adj"/>
            </a:avLst>
          </a:prstGeom>
          <a:solidFill>
            <a:srgbClr val="FCCF2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nl-BE" sz="7000">
                <a:solidFill>
                  <a:srgbClr val="666666"/>
                </a:solidFill>
                <a:latin typeface="Roboto"/>
                <a:ea typeface="Roboto"/>
                <a:cs typeface="Roboto"/>
                <a:sym typeface="Roboto"/>
              </a:rPr>
              <a:t>Aansluiting bij leefwereld?!</a:t>
            </a:r>
            <a:endParaRPr b="1">
              <a:solidFill>
                <a:srgbClr val="666666"/>
              </a:solidFill>
            </a:endParaRPr>
          </a:p>
        </p:txBody>
      </p:sp>
      <p:sp>
        <p:nvSpPr>
          <p:cNvPr id="369" name="Google Shape;369;p70"/>
          <p:cNvSpPr txBox="1"/>
          <p:nvPr/>
        </p:nvSpPr>
        <p:spPr>
          <a:xfrm>
            <a:off x="1453194" y="5866789"/>
            <a:ext cx="9144000" cy="1296000"/>
          </a:xfrm>
          <a:prstGeom prst="rect">
            <a:avLst/>
          </a:prstGeom>
          <a:noFill/>
          <a:ln>
            <a:noFill/>
          </a:ln>
        </p:spPr>
        <p:txBody>
          <a:bodyPr anchorCtr="1" anchor="ctr" bIns="45700" lIns="91425" spcFirstLastPara="1" rIns="91425" wrap="square" tIns="45700">
            <a:noAutofit/>
          </a:bodyPr>
          <a:lstStyle/>
          <a:p>
            <a:pPr indent="0" lvl="0" marL="0" rtl="0" algn="ctr">
              <a:spcBef>
                <a:spcPts val="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rPr lang="nl-BE" sz="1200">
                <a:solidFill>
                  <a:srgbClr val="000000"/>
                </a:solidFill>
                <a:latin typeface="Calibri"/>
                <a:ea typeface="Calibri"/>
                <a:cs typeface="Calibri"/>
                <a:sym typeface="Calibri"/>
              </a:rPr>
              <a:t>© </a:t>
            </a:r>
            <a:r>
              <a:rPr lang="nl-BE" sz="1100">
                <a:solidFill>
                  <a:srgbClr val="000000"/>
                </a:solidFill>
              </a:rPr>
              <a:t>2009 TELMA bvba - all rights reserved</a:t>
            </a:r>
            <a:endParaRPr sz="1100">
              <a:solidFill>
                <a:srgbClr val="000000"/>
              </a:solidFill>
            </a:endParaRPr>
          </a:p>
          <a:p>
            <a:pPr indent="0" lvl="0" marL="0" rtl="0" algn="ctr">
              <a:spcBef>
                <a:spcPts val="240"/>
              </a:spcBef>
              <a:spcAft>
                <a:spcPts val="0"/>
              </a:spcAft>
              <a:buNone/>
            </a:pPr>
            <a:r>
              <a:t/>
            </a:r>
            <a:endParaRPr sz="1200">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4"/>
                                        </p:tgtEl>
                                        <p:attrNameLst>
                                          <p:attrName>style.visibility</p:attrName>
                                        </p:attrNameLst>
                                      </p:cBhvr>
                                      <p:to>
                                        <p:strVal val="visible"/>
                                      </p:to>
                                    </p:set>
                                    <p:animEffect filter="fade" transition="in">
                                      <p:cBhvr>
                                        <p:cTn dur="1000"/>
                                        <p:tgtEl>
                                          <p:spTgt spid="3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6"/>
                                        </p:tgtEl>
                                        <p:attrNameLst>
                                          <p:attrName>style.visibility</p:attrName>
                                        </p:attrNameLst>
                                      </p:cBhvr>
                                      <p:to>
                                        <p:strVal val="visible"/>
                                      </p:to>
                                    </p:set>
                                    <p:animEffect filter="fade" transition="in">
                                      <p:cBhvr>
                                        <p:cTn dur="1000"/>
                                        <p:tgtEl>
                                          <p:spTgt spid="3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5"/>
                                        </p:tgtEl>
                                        <p:attrNameLst>
                                          <p:attrName>style.visibility</p:attrName>
                                        </p:attrNameLst>
                                      </p:cBhvr>
                                      <p:to>
                                        <p:strVal val="visible"/>
                                      </p:to>
                                    </p:set>
                                    <p:animEffect filter="fade" transition="in">
                                      <p:cBhvr>
                                        <p:cTn dur="1000"/>
                                        <p:tgtEl>
                                          <p:spTgt spid="3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7"/>
                                        </p:tgtEl>
                                        <p:attrNameLst>
                                          <p:attrName>style.visibility</p:attrName>
                                        </p:attrNameLst>
                                      </p:cBhvr>
                                      <p:to>
                                        <p:strVal val="visible"/>
                                      </p:to>
                                    </p:set>
                                    <p:animEffect filter="fade" transition="in">
                                      <p:cBhvr>
                                        <p:cTn dur="1000"/>
                                        <p:tgtEl>
                                          <p:spTgt spid="3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8"/>
                                        </p:tgtEl>
                                        <p:attrNameLst>
                                          <p:attrName>style.visibility</p:attrName>
                                        </p:attrNameLst>
                                      </p:cBhvr>
                                      <p:to>
                                        <p:strVal val="visible"/>
                                      </p:to>
                                    </p:set>
                                    <p:animEffect filter="fade" transition="in">
                                      <p:cBhvr>
                                        <p:cTn dur="1000"/>
                                        <p:tgtEl>
                                          <p:spTgt spid="3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4" name="Shape 374"/>
        <p:cNvGrpSpPr/>
        <p:nvPr/>
      </p:nvGrpSpPr>
      <p:grpSpPr>
        <a:xfrm>
          <a:off x="0" y="0"/>
          <a:ext cx="0" cy="0"/>
          <a:chOff x="0" y="0"/>
          <a:chExt cx="0" cy="0"/>
        </a:xfrm>
      </p:grpSpPr>
      <p:pic>
        <p:nvPicPr>
          <p:cNvPr descr="https://lh6.googleusercontent.com/MQ79HGwfUIWuCx_0gL_cRl3Tc26uoEew4Dws9RbenWDDK8ie7PIjYc9Xxj8KlAJiLqQ-nedq0mqzhI7q59uEVM4qCB4QCiLYwxZA-ttv9DOIG8y0DdSOrhwp896JJNN3LtrKM8FcekY" id="375" name="Google Shape;375;p71"/>
          <p:cNvPicPr preferRelativeResize="0"/>
          <p:nvPr/>
        </p:nvPicPr>
        <p:blipFill rotWithShape="1">
          <a:blip r:embed="rId3">
            <a:alphaModFix/>
          </a:blip>
          <a:srcRect b="0" l="0" r="0" t="0"/>
          <a:stretch/>
        </p:blipFill>
        <p:spPr>
          <a:xfrm>
            <a:off x="2425313" y="768851"/>
            <a:ext cx="7697075" cy="4825651"/>
          </a:xfrm>
          <a:prstGeom prst="rect">
            <a:avLst/>
          </a:prstGeom>
          <a:noFill/>
          <a:ln>
            <a:noFill/>
          </a:ln>
        </p:spPr>
      </p:pic>
      <p:sp>
        <p:nvSpPr>
          <p:cNvPr id="376" name="Google Shape;376;p71"/>
          <p:cNvSpPr txBox="1"/>
          <p:nvPr/>
        </p:nvSpPr>
        <p:spPr>
          <a:xfrm>
            <a:off x="2291394" y="5714389"/>
            <a:ext cx="9144000" cy="1296000"/>
          </a:xfrm>
          <a:prstGeom prst="rect">
            <a:avLst/>
          </a:prstGeom>
          <a:noFill/>
          <a:ln>
            <a:noFill/>
          </a:ln>
        </p:spPr>
        <p:txBody>
          <a:bodyPr anchorCtr="1" anchor="ctr" bIns="45700" lIns="91425" spcFirstLastPara="1" rIns="91425" wrap="square" tIns="45700">
            <a:noAutofit/>
          </a:bodyPr>
          <a:lstStyle/>
          <a:p>
            <a:pPr indent="0" lvl="0" marL="0" rtl="0" algn="ctr">
              <a:spcBef>
                <a:spcPts val="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rPr lang="nl-BE" sz="1200">
                <a:solidFill>
                  <a:srgbClr val="000000"/>
                </a:solidFill>
                <a:latin typeface="Calibri"/>
                <a:ea typeface="Calibri"/>
                <a:cs typeface="Calibri"/>
                <a:sym typeface="Calibri"/>
              </a:rPr>
              <a:t>© </a:t>
            </a:r>
            <a:r>
              <a:rPr lang="nl-BE" sz="1100">
                <a:solidFill>
                  <a:srgbClr val="000000"/>
                </a:solidFill>
              </a:rPr>
              <a:t>2009 TELMA bvba - all rights reserved</a:t>
            </a:r>
            <a:endParaRPr sz="1100">
              <a:solidFill>
                <a:srgbClr val="000000"/>
              </a:solidFill>
            </a:endParaRPr>
          </a:p>
          <a:p>
            <a:pPr indent="0" lvl="0" marL="0" rtl="0" algn="ctr">
              <a:spcBef>
                <a:spcPts val="240"/>
              </a:spcBef>
              <a:spcAft>
                <a:spcPts val="0"/>
              </a:spcAft>
              <a:buNone/>
            </a:pPr>
            <a:r>
              <a:t/>
            </a:r>
            <a:endParaRPr sz="1200">
              <a:solidFill>
                <a:srgbClr val="000000"/>
              </a:solidFill>
              <a:latin typeface="Calibri"/>
              <a:ea typeface="Calibri"/>
              <a:cs typeface="Calibri"/>
              <a:sym typeface="Calibri"/>
            </a:endParaRPr>
          </a:p>
        </p:txBody>
      </p:sp>
      <p:pic>
        <p:nvPicPr>
          <p:cNvPr id="377" name="Google Shape;377;p71"/>
          <p:cNvPicPr preferRelativeResize="0"/>
          <p:nvPr/>
        </p:nvPicPr>
        <p:blipFill rotWithShape="1">
          <a:blip r:embed="rId4">
            <a:alphaModFix/>
          </a:blip>
          <a:srcRect b="0" l="0" r="0" t="0"/>
          <a:stretch/>
        </p:blipFill>
        <p:spPr>
          <a:xfrm>
            <a:off x="293649" y="0"/>
            <a:ext cx="1738352" cy="2019299"/>
          </a:xfrm>
          <a:prstGeom prst="rect">
            <a:avLst/>
          </a:prstGeom>
          <a:noFill/>
          <a:ln>
            <a:noFill/>
          </a:ln>
        </p:spPr>
      </p:pic>
      <p:pic>
        <p:nvPicPr>
          <p:cNvPr id="378" name="Google Shape;378;p71"/>
          <p:cNvPicPr preferRelativeResize="0"/>
          <p:nvPr/>
        </p:nvPicPr>
        <p:blipFill>
          <a:blip r:embed="rId5">
            <a:alphaModFix/>
          </a:blip>
          <a:stretch>
            <a:fillRect/>
          </a:stretch>
        </p:blipFill>
        <p:spPr>
          <a:xfrm>
            <a:off x="10545972" y="5988835"/>
            <a:ext cx="1461700" cy="672375"/>
          </a:xfrm>
          <a:prstGeom prst="rect">
            <a:avLst/>
          </a:prstGeom>
          <a:noFill/>
          <a:ln>
            <a:noFill/>
          </a:ln>
        </p:spPr>
      </p:pic>
      <p:pic>
        <p:nvPicPr>
          <p:cNvPr id="379" name="Google Shape;379;p71"/>
          <p:cNvPicPr preferRelativeResize="0"/>
          <p:nvPr/>
        </p:nvPicPr>
        <p:blipFill rotWithShape="1">
          <a:blip r:embed="rId6">
            <a:alphaModFix/>
          </a:blip>
          <a:srcRect b="0" l="0" r="0" t="0"/>
          <a:stretch/>
        </p:blipFill>
        <p:spPr>
          <a:xfrm>
            <a:off x="10545978" y="5138620"/>
            <a:ext cx="1461700" cy="65258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4" name="Shape 384"/>
        <p:cNvGrpSpPr/>
        <p:nvPr/>
      </p:nvGrpSpPr>
      <p:grpSpPr>
        <a:xfrm>
          <a:off x="0" y="0"/>
          <a:ext cx="0" cy="0"/>
          <a:chOff x="0" y="0"/>
          <a:chExt cx="0" cy="0"/>
        </a:xfrm>
      </p:grpSpPr>
      <p:sp>
        <p:nvSpPr>
          <p:cNvPr id="385" name="Google Shape;385;p72"/>
          <p:cNvSpPr txBox="1"/>
          <p:nvPr>
            <p:ph type="title"/>
          </p:nvPr>
        </p:nvSpPr>
        <p:spPr>
          <a:xfrm>
            <a:off x="415600" y="593367"/>
            <a:ext cx="113607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t/>
            </a:r>
            <a:endParaRPr/>
          </a:p>
        </p:txBody>
      </p:sp>
      <p:sp>
        <p:nvSpPr>
          <p:cNvPr id="386" name="Google Shape;386;p72"/>
          <p:cNvSpPr txBox="1"/>
          <p:nvPr>
            <p:ph idx="1" type="body"/>
          </p:nvPr>
        </p:nvSpPr>
        <p:spPr>
          <a:xfrm>
            <a:off x="415600" y="1536633"/>
            <a:ext cx="11360700" cy="45552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t/>
            </a:r>
            <a:endParaRPr/>
          </a:p>
        </p:txBody>
      </p:sp>
      <p:pic>
        <p:nvPicPr>
          <p:cNvPr id="387" name="Google Shape;387;p72"/>
          <p:cNvPicPr preferRelativeResize="0"/>
          <p:nvPr/>
        </p:nvPicPr>
        <p:blipFill>
          <a:blip r:embed="rId3">
            <a:alphaModFix/>
          </a:blip>
          <a:stretch>
            <a:fillRect/>
          </a:stretch>
        </p:blipFill>
        <p:spPr>
          <a:xfrm>
            <a:off x="1524803" y="0"/>
            <a:ext cx="9142392" cy="6857999"/>
          </a:xfrm>
          <a:prstGeom prst="rect">
            <a:avLst/>
          </a:prstGeom>
          <a:noFill/>
          <a:ln>
            <a:noFill/>
          </a:ln>
        </p:spPr>
      </p:pic>
      <p:sp>
        <p:nvSpPr>
          <p:cNvPr id="388" name="Google Shape;388;p72"/>
          <p:cNvSpPr txBox="1"/>
          <p:nvPr/>
        </p:nvSpPr>
        <p:spPr>
          <a:xfrm>
            <a:off x="2138994" y="6019189"/>
            <a:ext cx="9144000" cy="1296000"/>
          </a:xfrm>
          <a:prstGeom prst="rect">
            <a:avLst/>
          </a:prstGeom>
          <a:noFill/>
          <a:ln>
            <a:noFill/>
          </a:ln>
        </p:spPr>
        <p:txBody>
          <a:bodyPr anchorCtr="1" anchor="ctr" bIns="45700" lIns="91425" spcFirstLastPara="1" rIns="91425" wrap="square" tIns="45700">
            <a:noAutofit/>
          </a:bodyPr>
          <a:lstStyle/>
          <a:p>
            <a:pPr indent="0" lvl="0" marL="0" rtl="0" algn="ctr">
              <a:spcBef>
                <a:spcPts val="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rPr lang="nl-BE" sz="1200">
                <a:highlight>
                  <a:srgbClr val="FFFFFF"/>
                </a:highlight>
                <a:latin typeface="Calibri"/>
                <a:ea typeface="Calibri"/>
                <a:cs typeface="Calibri"/>
                <a:sym typeface="Calibri"/>
              </a:rPr>
              <a:t>© </a:t>
            </a:r>
            <a:r>
              <a:rPr lang="nl-BE" sz="1100">
                <a:highlight>
                  <a:srgbClr val="FFFFFF"/>
                </a:highlight>
              </a:rPr>
              <a:t>2009 TELMA bvba - all rights reserved</a:t>
            </a:r>
            <a:endParaRPr sz="1100">
              <a:highlight>
                <a:srgbClr val="FFFFFF"/>
              </a:highlight>
            </a:endParaRPr>
          </a:p>
          <a:p>
            <a:pPr indent="0" lvl="0" marL="0" rtl="0" algn="ctr">
              <a:spcBef>
                <a:spcPts val="240"/>
              </a:spcBef>
              <a:spcAft>
                <a:spcPts val="0"/>
              </a:spcAft>
              <a:buNone/>
            </a:pPr>
            <a:r>
              <a:t/>
            </a:r>
            <a:endParaRPr sz="1200">
              <a:solidFill>
                <a:srgbClr val="000000"/>
              </a:solidFill>
              <a:latin typeface="Calibri"/>
              <a:ea typeface="Calibri"/>
              <a:cs typeface="Calibri"/>
              <a:sym typeface="Calibri"/>
            </a:endParaRPr>
          </a:p>
        </p:txBody>
      </p:sp>
      <p:pic>
        <p:nvPicPr>
          <p:cNvPr id="389" name="Google Shape;389;p72"/>
          <p:cNvPicPr preferRelativeResize="0"/>
          <p:nvPr/>
        </p:nvPicPr>
        <p:blipFill rotWithShape="1">
          <a:blip r:embed="rId4">
            <a:alphaModFix/>
          </a:blip>
          <a:srcRect b="0" l="0" r="0" t="0"/>
          <a:stretch/>
        </p:blipFill>
        <p:spPr>
          <a:xfrm>
            <a:off x="262849" y="0"/>
            <a:ext cx="1738352" cy="2019299"/>
          </a:xfrm>
          <a:prstGeom prst="rect">
            <a:avLst/>
          </a:prstGeom>
          <a:noFill/>
          <a:ln>
            <a:noFill/>
          </a:ln>
        </p:spPr>
      </p:pic>
      <p:pic>
        <p:nvPicPr>
          <p:cNvPr id="390" name="Google Shape;390;p72"/>
          <p:cNvPicPr preferRelativeResize="0"/>
          <p:nvPr/>
        </p:nvPicPr>
        <p:blipFill rotWithShape="1">
          <a:blip r:embed="rId5">
            <a:alphaModFix/>
          </a:blip>
          <a:srcRect b="0" l="0" r="0" t="0"/>
          <a:stretch/>
        </p:blipFill>
        <p:spPr>
          <a:xfrm>
            <a:off x="100663" y="1128675"/>
            <a:ext cx="1738350" cy="776078"/>
          </a:xfrm>
          <a:prstGeom prst="rect">
            <a:avLst/>
          </a:prstGeom>
          <a:noFill/>
          <a:ln>
            <a:noFill/>
          </a:ln>
        </p:spPr>
      </p:pic>
      <p:pic>
        <p:nvPicPr>
          <p:cNvPr id="391" name="Google Shape;391;p72"/>
          <p:cNvPicPr preferRelativeResize="0"/>
          <p:nvPr/>
        </p:nvPicPr>
        <p:blipFill>
          <a:blip r:embed="rId6">
            <a:alphaModFix/>
          </a:blip>
          <a:stretch>
            <a:fillRect/>
          </a:stretch>
        </p:blipFill>
        <p:spPr>
          <a:xfrm>
            <a:off x="0" y="144726"/>
            <a:ext cx="1839000" cy="8459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6" name="Shape 396"/>
        <p:cNvGrpSpPr/>
        <p:nvPr/>
      </p:nvGrpSpPr>
      <p:grpSpPr>
        <a:xfrm>
          <a:off x="0" y="0"/>
          <a:ext cx="0" cy="0"/>
          <a:chOff x="0" y="0"/>
          <a:chExt cx="0" cy="0"/>
        </a:xfrm>
      </p:grpSpPr>
      <p:sp>
        <p:nvSpPr>
          <p:cNvPr id="397" name="Google Shape;397;p73"/>
          <p:cNvSpPr txBox="1"/>
          <p:nvPr>
            <p:ph type="title"/>
          </p:nvPr>
        </p:nvSpPr>
        <p:spPr>
          <a:xfrm>
            <a:off x="415600" y="593367"/>
            <a:ext cx="113607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t/>
            </a:r>
            <a:endParaRPr/>
          </a:p>
        </p:txBody>
      </p:sp>
      <p:sp>
        <p:nvSpPr>
          <p:cNvPr id="398" name="Google Shape;398;p73"/>
          <p:cNvSpPr txBox="1"/>
          <p:nvPr>
            <p:ph idx="1" type="body"/>
          </p:nvPr>
        </p:nvSpPr>
        <p:spPr>
          <a:xfrm>
            <a:off x="415600" y="1536633"/>
            <a:ext cx="11360700" cy="45552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t/>
            </a:r>
            <a:endParaRPr/>
          </a:p>
        </p:txBody>
      </p:sp>
      <p:pic>
        <p:nvPicPr>
          <p:cNvPr id="399" name="Google Shape;399;p73"/>
          <p:cNvPicPr preferRelativeResize="0"/>
          <p:nvPr/>
        </p:nvPicPr>
        <p:blipFill>
          <a:blip r:embed="rId3">
            <a:alphaModFix/>
          </a:blip>
          <a:stretch>
            <a:fillRect/>
          </a:stretch>
        </p:blipFill>
        <p:spPr>
          <a:xfrm>
            <a:off x="1525550" y="0"/>
            <a:ext cx="9140902" cy="6858001"/>
          </a:xfrm>
          <a:prstGeom prst="rect">
            <a:avLst/>
          </a:prstGeom>
          <a:noFill/>
          <a:ln>
            <a:noFill/>
          </a:ln>
        </p:spPr>
      </p:pic>
      <p:sp>
        <p:nvSpPr>
          <p:cNvPr id="400" name="Google Shape;400;p73"/>
          <p:cNvSpPr txBox="1"/>
          <p:nvPr/>
        </p:nvSpPr>
        <p:spPr>
          <a:xfrm>
            <a:off x="-1594806" y="6019189"/>
            <a:ext cx="9144000" cy="1296000"/>
          </a:xfrm>
          <a:prstGeom prst="rect">
            <a:avLst/>
          </a:prstGeom>
          <a:noFill/>
          <a:ln>
            <a:noFill/>
          </a:ln>
        </p:spPr>
        <p:txBody>
          <a:bodyPr anchorCtr="1" anchor="ctr" bIns="45700" lIns="91425" spcFirstLastPara="1" rIns="91425" wrap="square" tIns="45700">
            <a:noAutofit/>
          </a:bodyPr>
          <a:lstStyle/>
          <a:p>
            <a:pPr indent="0" lvl="0" marL="0" rtl="0" algn="ctr">
              <a:spcBef>
                <a:spcPts val="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t/>
            </a:r>
            <a:endParaRPr sz="1200">
              <a:solidFill>
                <a:srgbClr val="000000"/>
              </a:solidFill>
              <a:latin typeface="Impact"/>
              <a:ea typeface="Impact"/>
              <a:cs typeface="Impact"/>
              <a:sym typeface="Impact"/>
            </a:endParaRPr>
          </a:p>
          <a:p>
            <a:pPr indent="0" lvl="0" marL="0" rtl="0" algn="ctr">
              <a:spcBef>
                <a:spcPts val="240"/>
              </a:spcBef>
              <a:spcAft>
                <a:spcPts val="0"/>
              </a:spcAft>
              <a:buNone/>
            </a:pPr>
            <a:r>
              <a:rPr lang="nl-BE" sz="1200">
                <a:highlight>
                  <a:srgbClr val="FFFFFF"/>
                </a:highlight>
                <a:latin typeface="Calibri"/>
                <a:ea typeface="Calibri"/>
                <a:cs typeface="Calibri"/>
                <a:sym typeface="Calibri"/>
              </a:rPr>
              <a:t>© </a:t>
            </a:r>
            <a:r>
              <a:rPr lang="nl-BE" sz="1100">
                <a:highlight>
                  <a:srgbClr val="FFFFFF"/>
                </a:highlight>
              </a:rPr>
              <a:t>2009 TELMA bvba - all rights reserved</a:t>
            </a:r>
            <a:endParaRPr sz="1100">
              <a:highlight>
                <a:srgbClr val="FFFFFF"/>
              </a:highlight>
            </a:endParaRPr>
          </a:p>
          <a:p>
            <a:pPr indent="0" lvl="0" marL="0" rtl="0" algn="ctr">
              <a:spcBef>
                <a:spcPts val="240"/>
              </a:spcBef>
              <a:spcAft>
                <a:spcPts val="0"/>
              </a:spcAft>
              <a:buNone/>
            </a:pPr>
            <a:r>
              <a:t/>
            </a:r>
            <a:endParaRPr sz="1200">
              <a:solidFill>
                <a:srgbClr val="000000"/>
              </a:solidFill>
              <a:latin typeface="Calibri"/>
              <a:ea typeface="Calibri"/>
              <a:cs typeface="Calibri"/>
              <a:sym typeface="Calibri"/>
            </a:endParaRPr>
          </a:p>
        </p:txBody>
      </p:sp>
      <p:pic>
        <p:nvPicPr>
          <p:cNvPr id="401" name="Google Shape;401;p73"/>
          <p:cNvPicPr preferRelativeResize="0"/>
          <p:nvPr/>
        </p:nvPicPr>
        <p:blipFill rotWithShape="1">
          <a:blip r:embed="rId4">
            <a:alphaModFix/>
          </a:blip>
          <a:srcRect b="0" l="0" r="0" t="0"/>
          <a:stretch/>
        </p:blipFill>
        <p:spPr>
          <a:xfrm>
            <a:off x="293649" y="0"/>
            <a:ext cx="1738352" cy="2019299"/>
          </a:xfrm>
          <a:prstGeom prst="rect">
            <a:avLst/>
          </a:prstGeom>
          <a:noFill/>
          <a:ln>
            <a:noFill/>
          </a:ln>
        </p:spPr>
      </p:pic>
      <p:pic>
        <p:nvPicPr>
          <p:cNvPr id="402" name="Google Shape;402;p73"/>
          <p:cNvPicPr preferRelativeResize="0"/>
          <p:nvPr/>
        </p:nvPicPr>
        <p:blipFill rotWithShape="1">
          <a:blip r:embed="rId5">
            <a:alphaModFix/>
          </a:blip>
          <a:srcRect b="0" l="0" r="0" t="0"/>
          <a:stretch/>
        </p:blipFill>
        <p:spPr>
          <a:xfrm>
            <a:off x="131463" y="1128675"/>
            <a:ext cx="1738350" cy="776078"/>
          </a:xfrm>
          <a:prstGeom prst="rect">
            <a:avLst/>
          </a:prstGeom>
          <a:noFill/>
          <a:ln>
            <a:noFill/>
          </a:ln>
        </p:spPr>
      </p:pic>
      <p:pic>
        <p:nvPicPr>
          <p:cNvPr id="403" name="Google Shape;403;p73"/>
          <p:cNvPicPr preferRelativeResize="0"/>
          <p:nvPr/>
        </p:nvPicPr>
        <p:blipFill>
          <a:blip r:embed="rId6">
            <a:alphaModFix/>
          </a:blip>
          <a:stretch>
            <a:fillRect/>
          </a:stretch>
        </p:blipFill>
        <p:spPr>
          <a:xfrm>
            <a:off x="30800" y="144726"/>
            <a:ext cx="1839000" cy="8459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thema">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beach-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beach-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